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5" r:id="rId3"/>
    <p:sldId id="300" r:id="rId4"/>
    <p:sldId id="315" r:id="rId5"/>
    <p:sldId id="332" r:id="rId6"/>
    <p:sldId id="327" r:id="rId7"/>
    <p:sldId id="333" r:id="rId8"/>
    <p:sldId id="334" r:id="rId9"/>
    <p:sldId id="335" r:id="rId10"/>
    <p:sldId id="337" r:id="rId11"/>
    <p:sldId id="336" r:id="rId12"/>
    <p:sldId id="328" r:id="rId13"/>
    <p:sldId id="329" r:id="rId14"/>
    <p:sldId id="314" r:id="rId15"/>
    <p:sldId id="331" r:id="rId16"/>
    <p:sldId id="330" r:id="rId17"/>
    <p:sldId id="338" r:id="rId18"/>
    <p:sldId id="339" r:id="rId19"/>
    <p:sldId id="304" r:id="rId20"/>
    <p:sldId id="305" r:id="rId2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3678" autoAdjust="0"/>
  </p:normalViewPr>
  <p:slideViewPr>
    <p:cSldViewPr>
      <p:cViewPr>
        <p:scale>
          <a:sx n="100" d="100"/>
          <a:sy n="100" d="100"/>
        </p:scale>
        <p:origin x="-195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24.03.2016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cl8d3LcijqX8DoIjX8wiHAh2RpRDPRq_KW-ND5-SKyc/viewform" TargetMode="External"/><Relationship Id="rId2" Type="http://schemas.openxmlformats.org/officeDocument/2006/relationships/hyperlink" Target="https://goo.gl/zozqz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4 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Snake and OOP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6012160" y="3717032"/>
            <a:ext cx="144016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5517232"/>
            <a:ext cx="8640960" cy="1080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100" dirty="0" smtClean="0"/>
              <a:t>Now the real deal… </a:t>
            </a:r>
            <a:r>
              <a:rPr lang="en-US" sz="2100" dirty="0" err="1" smtClean="0"/>
              <a:t>MapTileEdible</a:t>
            </a:r>
            <a:r>
              <a:rPr lang="en-US" sz="2100" dirty="0" smtClean="0"/>
              <a:t> … here we specify “what” should happen when “the Snake </a:t>
            </a:r>
            <a:r>
              <a:rPr lang="en-US" sz="2100" dirty="0" err="1" smtClean="0"/>
              <a:t>chewes</a:t>
            </a:r>
            <a:r>
              <a:rPr lang="en-US" sz="2100" dirty="0" smtClean="0"/>
              <a:t>” the tile.</a:t>
            </a:r>
          </a:p>
          <a:p>
            <a:pPr>
              <a:buNone/>
            </a:pPr>
            <a:r>
              <a:rPr lang="en-US" sz="2100" dirty="0" smtClean="0"/>
              <a:t>Note that apart from “grow” we should place a new food into the map as well!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72816"/>
            <a:ext cx="5143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4693156" y="2852936"/>
            <a:ext cx="144016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5517232"/>
            <a:ext cx="864096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/>
              <a:t>Thus, we can easily define any type of food we can ever dream of … almost.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45400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Getting Player’s Input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85946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3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Game &amp; Time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84984"/>
            <a:ext cx="3790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Reading Inputs from Keyboard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5546" y="2780928"/>
            <a:ext cx="3194606" cy="258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Timing your Snake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664051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Changing Console Output Color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Google: C# Console </a:t>
            </a:r>
            <a:r>
              <a:rPr lang="en-US" sz="2100" dirty="0" smtClean="0"/>
              <a:t>Position / Colors / Random</a:t>
            </a:r>
            <a:endParaRPr lang="en-US" sz="2100" dirty="0" smtClean="0"/>
          </a:p>
          <a:p>
            <a:pPr lvl="1"/>
            <a:r>
              <a:rPr lang="en-US" sz="1700" dirty="0" smtClean="0"/>
              <a:t>Google – The Best Programmer’s Friend</a:t>
            </a:r>
          </a:p>
          <a:p>
            <a:pPr lvl="1"/>
            <a:r>
              <a:rPr lang="en-US" sz="1700" dirty="0" smtClean="0"/>
              <a:t>Keep in mind the limit of “</a:t>
            </a:r>
            <a:r>
              <a:rPr lang="en-US" sz="1700" dirty="0" err="1" smtClean="0"/>
              <a:t>Googling</a:t>
            </a:r>
            <a:r>
              <a:rPr lang="en-US" sz="1700" dirty="0" smtClean="0"/>
              <a:t>” for “Code”</a:t>
            </a:r>
          </a:p>
          <a:p>
            <a:pPr lvl="1"/>
            <a:r>
              <a:rPr lang="en-US" sz="1700" dirty="0" smtClean="0"/>
              <a:t>It’s always OK to Google for “API”</a:t>
            </a:r>
          </a:p>
          <a:p>
            <a:pPr lvl="1"/>
            <a:r>
              <a:rPr lang="en-US" sz="1700" dirty="0" smtClean="0"/>
              <a:t>It’s okay to do the research “how to approach some problem”</a:t>
            </a:r>
          </a:p>
          <a:p>
            <a:pPr lvl="1"/>
            <a:r>
              <a:rPr lang="en-US" sz="1700" dirty="0" smtClean="0"/>
              <a:t>It’s always bad to act as script kiddies who just copy-paste others’ code without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Implementing the Snake’s body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Circular array / buffer</a:t>
            </a:r>
            <a:endParaRPr lang="cs-CZ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628800"/>
            <a:ext cx="17716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564904"/>
            <a:ext cx="23050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962003"/>
            <a:ext cx="2371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157192"/>
            <a:ext cx="2333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419872" y="2492897"/>
            <a:ext cx="3384376" cy="64807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800" dirty="0" err="1" smtClean="0"/>
              <a:t>Array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419872" y="3861048"/>
            <a:ext cx="3384376" cy="648072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800" dirty="0" smtClean="0"/>
              <a:t>Holding „start“ </a:t>
            </a:r>
            <a:r>
              <a:rPr lang="cs-CZ" sz="2800" dirty="0" err="1" smtClean="0"/>
              <a:t>and</a:t>
            </a:r>
            <a:r>
              <a:rPr lang="cs-CZ" sz="2800" dirty="0" smtClean="0"/>
              <a:t> „</a:t>
            </a:r>
            <a:r>
              <a:rPr lang="cs-CZ" sz="2800" dirty="0" err="1" smtClean="0"/>
              <a:t>end</a:t>
            </a:r>
            <a:r>
              <a:rPr lang="cs-CZ" sz="2800" dirty="0" smtClean="0"/>
              <a:t>“ index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3491880" y="5157192"/>
            <a:ext cx="3384376" cy="648072"/>
          </a:xfrm>
          <a:prstGeom prst="rect">
            <a:avLst/>
          </a:prstGeom>
        </p:spPr>
        <p:txBody>
          <a:bodyPr vert="horz" lIns="54864" tIns="91440" rtlCol="0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overflow</a:t>
            </a:r>
            <a:r>
              <a:rPr lang="cs-CZ" sz="2800" dirty="0" smtClean="0"/>
              <a:t>…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Implementing the Snake’s body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Or</a:t>
            </a:r>
            <a:r>
              <a:rPr lang="cs-CZ" sz="2800" dirty="0" smtClean="0"/>
              <a:t> just use „List“ – </a:t>
            </a:r>
            <a:r>
              <a:rPr lang="cs-CZ" sz="2800" dirty="0" err="1" smtClean="0"/>
              <a:t>arra</a:t>
            </a:r>
            <a:r>
              <a:rPr lang="en-US" sz="2800" dirty="0" smtClean="0"/>
              <a:t>y that can change its size automatically</a:t>
            </a:r>
            <a:endParaRPr lang="cs-CZ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2562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2016 – Assignment 04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project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4.4.2016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23:59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4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(No) </a:t>
            </a:r>
            <a:r>
              <a:rPr lang="cs-CZ" sz="3200" dirty="0" smtClean="0"/>
              <a:t>Test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The Snake - </a:t>
            </a:r>
            <a:r>
              <a:rPr lang="en-US" sz="3200" dirty="0" err="1" smtClean="0"/>
              <a:t>Reloded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(No) Test 04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Quick Warm up!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  <a:hlinkClick r:id="rId2"/>
              </a:rPr>
              <a:t>https://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  <a:hlinkClick r:id="rId2"/>
              </a:rPr>
              <a:t>goo.gl/zozqz7</a:t>
            </a:r>
            <a:endParaRPr lang="en-US" dirty="0" smtClean="0">
              <a:latin typeface="Consolas" pitchFamily="49" charset="0"/>
              <a:ea typeface="Tahoma" pitchFamily="34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ea typeface="Tahoma" pitchFamily="34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O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 vs. </a:t>
            </a:r>
            <a:r>
              <a:rPr lang="en-US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, </a:t>
            </a:r>
            <a:r>
              <a:rPr lang="en-US" b="1" dirty="0" err="1" smtClean="0">
                <a:latin typeface="Consolas" pitchFamily="49" charset="0"/>
                <a:ea typeface="Tahoma" pitchFamily="34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 vs. </a:t>
            </a:r>
            <a:r>
              <a:rPr lang="en-US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l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 vs. </a:t>
            </a:r>
            <a:r>
              <a:rPr lang="en-US" b="1" dirty="0" smtClean="0">
                <a:latin typeface="Consolas" pitchFamily="49" charset="0"/>
                <a:ea typeface="Tahoma" pitchFamily="34" charset="0"/>
                <a:cs typeface="Consolas" pitchFamily="49" charset="0"/>
              </a:rPr>
              <a:t>1</a:t>
            </a:r>
            <a:endParaRPr lang="en-US" b="1" dirty="0" smtClean="0">
              <a:latin typeface="Consolas" pitchFamily="49" charset="0"/>
              <a:ea typeface="Tahoma" pitchFamily="34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cs-CZ" dirty="0" smtClean="0">
                <a:latin typeface="Lucida Console" pitchFamily="49" charset="0"/>
                <a:cs typeface="Arial" pitchFamily="34" charset="0"/>
                <a:hlinkClick r:id="rId3"/>
              </a:rPr>
              <a:t>https://docs.google.com/forms/d/1cl8d3LcijqX8DoIjX8wiHAh2RpRDPRq_KW-ND5-SKyc/viewform</a:t>
            </a:r>
            <a:endParaRPr lang="en-US" dirty="0" smtClean="0">
              <a:latin typeface="Lucida Console" pitchFamily="49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sz="2600" b="1" dirty="0" smtClean="0"/>
              <a:t>Time for no-test: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(3+)4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Create “The Snake” aka “The Worm” game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Console application (text-based game)</a:t>
            </a:r>
            <a:endParaRPr lang="cs-CZ" sz="2800" dirty="0" smtClean="0"/>
          </a:p>
          <a:p>
            <a:pPr lvl="1"/>
            <a:r>
              <a:rPr lang="cs-CZ" sz="2400" dirty="0" err="1" smtClean="0"/>
              <a:t>Snake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controlled</a:t>
            </a:r>
            <a:r>
              <a:rPr lang="cs-CZ" sz="2400" dirty="0" smtClean="0"/>
              <a:t> </a:t>
            </a:r>
            <a:r>
              <a:rPr lang="cs-CZ" sz="2400" dirty="0" err="1" smtClean="0"/>
              <a:t>either</a:t>
            </a:r>
            <a:r>
              <a:rPr lang="cs-CZ" sz="2400" dirty="0" smtClean="0"/>
              <a:t> by WSAD,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arrows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8246 </a:t>
            </a:r>
            <a:r>
              <a:rPr lang="cs-CZ" sz="2400" dirty="0" err="1" smtClean="0"/>
              <a:t>numbers</a:t>
            </a:r>
            <a:endParaRPr lang="en-US" sz="2400" dirty="0" smtClean="0"/>
          </a:p>
          <a:p>
            <a:pPr lvl="1"/>
            <a:r>
              <a:rPr lang="en-US" sz="2400" dirty="0" smtClean="0"/>
              <a:t>You have to display “snake’s length” and “time elapsed” somewhere at “bottom status line”</a:t>
            </a:r>
            <a:endParaRPr lang="cs-CZ" sz="2400" dirty="0" smtClean="0"/>
          </a:p>
          <a:p>
            <a:pPr lvl="1"/>
            <a:r>
              <a:rPr lang="cs-CZ" sz="2400" dirty="0" err="1" smtClean="0"/>
              <a:t>Escape</a:t>
            </a:r>
            <a:r>
              <a:rPr lang="cs-CZ" sz="2400" dirty="0" smtClean="0"/>
              <a:t> 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terminates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game</a:t>
            </a:r>
            <a:endParaRPr lang="en-US" sz="2400" dirty="0" smtClean="0"/>
          </a:p>
          <a:p>
            <a:pPr lvl="1"/>
            <a:r>
              <a:rPr lang="en-US" sz="2400" dirty="0" smtClean="0"/>
              <a:t>Implement tiles: Empty, Wall, Food, </a:t>
            </a:r>
            <a:r>
              <a:rPr lang="en-US" sz="2400" dirty="0" err="1" smtClean="0"/>
              <a:t>Posion</a:t>
            </a:r>
            <a:r>
              <a:rPr lang="en-US" sz="2400" dirty="0" smtClean="0"/>
              <a:t>, Wine, “Snake”</a:t>
            </a:r>
          </a:p>
          <a:p>
            <a:pPr lvl="1"/>
            <a:r>
              <a:rPr lang="en-US" sz="2400" dirty="0" smtClean="0"/>
              <a:t>Snake movement speed should be increasing every N food eaten (regardless their calories)</a:t>
            </a:r>
          </a:p>
          <a:p>
            <a:r>
              <a:rPr lang="en-US" sz="2800" dirty="0" smtClean="0"/>
              <a:t>Provide solution that can easily change</a:t>
            </a:r>
          </a:p>
          <a:p>
            <a:pPr lvl="1"/>
            <a:r>
              <a:rPr lang="en-US" sz="2400" dirty="0" smtClean="0"/>
              <a:t>Map dimensions</a:t>
            </a:r>
          </a:p>
          <a:p>
            <a:pPr lvl="2"/>
            <a:r>
              <a:rPr lang="en-US" sz="2000" dirty="0" smtClean="0"/>
              <a:t>Ask me on how big map I want to play (max 80 x 40)</a:t>
            </a:r>
            <a:endParaRPr lang="cs-CZ" sz="2000" dirty="0" smtClean="0"/>
          </a:p>
          <a:p>
            <a:pPr lvl="1"/>
            <a:r>
              <a:rPr lang="cs-CZ" sz="2400" dirty="0" err="1" smtClean="0"/>
              <a:t>Food</a:t>
            </a:r>
            <a:r>
              <a:rPr lang="cs-CZ" sz="2400" dirty="0" smtClean="0"/>
              <a:t> </a:t>
            </a:r>
            <a:r>
              <a:rPr lang="cs-CZ" sz="2400" dirty="0" err="1" smtClean="0"/>
              <a:t>effects</a:t>
            </a:r>
            <a:endParaRPr lang="cs-CZ" sz="2400" dirty="0" smtClean="0"/>
          </a:p>
          <a:p>
            <a:pPr lvl="2"/>
            <a:r>
              <a:rPr lang="cs-CZ" sz="2000" dirty="0" err="1" smtClean="0"/>
              <a:t>Adding</a:t>
            </a:r>
            <a:r>
              <a:rPr lang="cs-CZ" sz="2000" dirty="0" smtClean="0"/>
              <a:t> </a:t>
            </a:r>
            <a:r>
              <a:rPr lang="cs-CZ" sz="2000" dirty="0" err="1" smtClean="0"/>
              <a:t>new</a:t>
            </a:r>
            <a:r>
              <a:rPr lang="en-US" sz="2000" dirty="0" smtClean="0"/>
              <a:t> food</a:t>
            </a:r>
            <a:r>
              <a:rPr lang="cs-CZ" sz="2000" dirty="0" smtClean="0"/>
              <a:t>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as </a:t>
            </a:r>
            <a:r>
              <a:rPr lang="cs-CZ" sz="2000" dirty="0" err="1" smtClean="0"/>
              <a:t>easy</a:t>
            </a:r>
            <a:r>
              <a:rPr lang="cs-CZ" sz="2000" dirty="0" smtClean="0"/>
              <a:t> as </a:t>
            </a:r>
            <a:r>
              <a:rPr lang="cs-CZ" sz="2000" dirty="0" err="1" smtClean="0"/>
              <a:t>creating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„</a:t>
            </a:r>
            <a:r>
              <a:rPr lang="cs-CZ" sz="2000" dirty="0" err="1" smtClean="0"/>
              <a:t>registering</a:t>
            </a:r>
            <a:r>
              <a:rPr lang="cs-CZ" sz="2000" dirty="0" smtClean="0"/>
              <a:t>“ a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Food</a:t>
            </a:r>
            <a:r>
              <a:rPr lang="cs-CZ" sz="2000" dirty="0" smtClean="0"/>
              <a:t> </a:t>
            </a:r>
            <a:r>
              <a:rPr lang="cs-CZ" sz="2000" dirty="0" err="1" smtClean="0"/>
              <a:t>object</a:t>
            </a:r>
            <a:endParaRPr lang="cs-CZ" sz="2000" dirty="0" smtClean="0"/>
          </a:p>
          <a:p>
            <a:pPr lvl="1"/>
            <a:r>
              <a:rPr lang="en-US" sz="2400" dirty="0" smtClean="0"/>
              <a:t>Both </a:t>
            </a:r>
            <a:r>
              <a:rPr lang="cs-CZ" sz="2400" dirty="0" smtClean="0"/>
              <a:t>POISON</a:t>
            </a:r>
            <a:r>
              <a:rPr lang="en-US" sz="2400" dirty="0" smtClean="0"/>
              <a:t> and WALL </a:t>
            </a:r>
            <a:r>
              <a:rPr lang="cs-CZ" sz="2100" dirty="0" err="1" smtClean="0"/>
              <a:t>kill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snake</a:t>
            </a:r>
            <a:endParaRPr lang="cs-CZ" sz="2100" dirty="0" smtClean="0"/>
          </a:p>
          <a:p>
            <a:pPr lvl="1"/>
            <a:r>
              <a:rPr lang="cs-CZ" sz="2400" dirty="0" err="1" smtClean="0"/>
              <a:t>Implement</a:t>
            </a:r>
            <a:r>
              <a:rPr lang="cs-CZ" sz="2400" dirty="0" smtClean="0"/>
              <a:t> WIN</a:t>
            </a:r>
            <a:r>
              <a:rPr lang="en-US" sz="2400" dirty="0" smtClean="0"/>
              <a:t>E so it </a:t>
            </a:r>
            <a:r>
              <a:rPr lang="cs-CZ" sz="2100" dirty="0" smtClean="0"/>
              <a:t>reverse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controls</a:t>
            </a:r>
            <a:r>
              <a:rPr lang="cs-CZ" sz="2100" dirty="0" smtClean="0"/>
              <a:t> </a:t>
            </a:r>
            <a:r>
              <a:rPr lang="en-US" sz="2100" dirty="0" smtClean="0"/>
              <a:t> (UP&lt;-&gt;DOWN, LEFT&lt;-&gt;RIGHT)</a:t>
            </a:r>
          </a:p>
          <a:p>
            <a:r>
              <a:rPr lang="cs-CZ" sz="2900" dirty="0" err="1" smtClean="0"/>
              <a:t>Points</a:t>
            </a:r>
            <a:r>
              <a:rPr lang="en-US" sz="2900" dirty="0" smtClean="0"/>
              <a:t>: </a:t>
            </a:r>
          </a:p>
          <a:p>
            <a:pPr lvl="1"/>
            <a:r>
              <a:rPr lang="en-US" sz="2500" dirty="0" smtClean="0"/>
              <a:t>10, if finished till </a:t>
            </a:r>
            <a:r>
              <a:rPr lang="en-US" sz="2500" dirty="0" smtClean="0">
                <a:solidFill>
                  <a:srgbClr val="FF0000"/>
                </a:solidFill>
              </a:rPr>
              <a:t>4.4.2016</a:t>
            </a:r>
            <a:r>
              <a:rPr lang="en-US" sz="2500" dirty="0" smtClean="0">
                <a:solidFill>
                  <a:srgbClr val="FF0000"/>
                </a:solidFill>
              </a:rPr>
              <a:t>, 23:59</a:t>
            </a:r>
          </a:p>
          <a:p>
            <a:pPr lvl="1"/>
            <a:r>
              <a:rPr lang="en-US" sz="2500" dirty="0" smtClean="0"/>
              <a:t>5, if finished later on</a:t>
            </a:r>
          </a:p>
          <a:p>
            <a:r>
              <a:rPr lang="en-US" sz="2900" dirty="0" smtClean="0"/>
              <a:t>Bonus:</a:t>
            </a:r>
          </a:p>
          <a:p>
            <a:pPr lvl="1"/>
            <a:r>
              <a:rPr lang="en-US" sz="2500" dirty="0" smtClean="0"/>
              <a:t>Provide different visualization for the snake’s body using </a:t>
            </a:r>
          </a:p>
          <a:p>
            <a:pPr lvl="2"/>
            <a:r>
              <a:rPr lang="en-US" sz="2100" dirty="0" smtClean="0"/>
              <a:t>&lt;, v, &gt;, ^ as a head … -, | as a straight body and / \ at “turning points”</a:t>
            </a:r>
          </a:p>
          <a:p>
            <a:pPr lvl="2"/>
            <a:r>
              <a:rPr lang="en-US" sz="2100" dirty="0" smtClean="0"/>
              <a:t>5 </a:t>
            </a:r>
            <a:r>
              <a:rPr lang="en-US" sz="2100" dirty="0" smtClean="0"/>
              <a:t>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936" y="1916832"/>
            <a:ext cx="8592511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2400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6012160" y="1916832"/>
            <a:ext cx="115212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4797152"/>
            <a:ext cx="864096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/>
              <a:t>We’re going to have “generic” tile described by “letter” and “what happens when the Snake chews the tile”.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7380312" y="1916832"/>
            <a:ext cx="115212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4797152"/>
            <a:ext cx="864096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/>
              <a:t>And the “letter” will in-fact be anything that can “output” some character to a screen. Again, we’re trying to embrace “procedural knowledge” here rather then “symbolic” one.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2190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7452320" y="2852936"/>
            <a:ext cx="144016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5517232"/>
            <a:ext cx="8640960" cy="1080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100" dirty="0" smtClean="0"/>
              <a:t>And thus we can have an implementation that outputs some character in chosen colors. The trick is, that the “</a:t>
            </a:r>
            <a:r>
              <a:rPr lang="en-US" sz="2100" dirty="0" err="1" smtClean="0"/>
              <a:t>ILetter</a:t>
            </a:r>
            <a:r>
              <a:rPr lang="en-US" sz="2100" dirty="0" smtClean="0"/>
              <a:t>” is oblivious to what “</a:t>
            </a:r>
            <a:r>
              <a:rPr lang="en-US" sz="2100" dirty="0" err="1" smtClean="0"/>
              <a:t>IMapTile</a:t>
            </a:r>
            <a:r>
              <a:rPr lang="en-US" sz="2100" dirty="0" smtClean="0"/>
              <a:t>” does … thus you can pair “visual style of the tile” with “its implementation of chewed()” as you see fit!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4514543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286" y="1916833"/>
            <a:ext cx="553416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6012160" y="2852936"/>
            <a:ext cx="144016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5517232"/>
            <a:ext cx="864096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/>
              <a:t>So, let’s define our “abstract” base for all tiles… you know, every tile will need to specify it’s </a:t>
            </a:r>
            <a:r>
              <a:rPr lang="en-US" sz="2100" dirty="0" err="1" smtClean="0"/>
              <a:t>ILetter</a:t>
            </a:r>
            <a:r>
              <a:rPr lang="en-US" sz="2100" dirty="0" smtClean="0"/>
              <a:t> … composition over inheritance here!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2971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10024</TotalTime>
  <Words>667</Words>
  <Application>Microsoft Office PowerPoint</Application>
  <PresentationFormat>Předvádění na obrazovce (4:3)</PresentationFormat>
  <Paragraphs>90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Module</vt:lpstr>
      <vt:lpstr>Programming II</vt:lpstr>
      <vt:lpstr>Workshop 4 Outline</vt:lpstr>
      <vt:lpstr>(No) Test 04 Quick Warm up!</vt:lpstr>
      <vt:lpstr>Assignment (3+)4 Create “The Snake” aka “The Worm” game</vt:lpstr>
      <vt:lpstr>Assignment 4 Representing the Game Model + View</vt:lpstr>
      <vt:lpstr>Assignment 4 Representing the Game Model + View</vt:lpstr>
      <vt:lpstr>Assignment 4 Representing the Game Model + View</vt:lpstr>
      <vt:lpstr>Assignment 4 Representing the Game Model + View</vt:lpstr>
      <vt:lpstr>Assignment 4 Representing the Game Model + View</vt:lpstr>
      <vt:lpstr>Assignment 4 Representing the Game Model + View</vt:lpstr>
      <vt:lpstr>Assignment 4 Representing the Game Model + View</vt:lpstr>
      <vt:lpstr>Assignment 4 Getting Player’s Input</vt:lpstr>
      <vt:lpstr>Assignment 3 Game &amp; Time</vt:lpstr>
      <vt:lpstr>CheatSheet Reading Inputs from Keyboard</vt:lpstr>
      <vt:lpstr>CheatSheet Timing your Snake</vt:lpstr>
      <vt:lpstr>CheatSheet Changing Console Output Color</vt:lpstr>
      <vt:lpstr>CheatSheet Implementing the Snake’s body</vt:lpstr>
      <vt:lpstr>CheatSheet Implementing the Snake’s body</vt:lpstr>
      <vt:lpstr>Assignment 4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Jakub Gemrot</cp:lastModifiedBy>
  <cp:revision>246</cp:revision>
  <dcterms:created xsi:type="dcterms:W3CDTF">2010-03-09T16:35:26Z</dcterms:created>
  <dcterms:modified xsi:type="dcterms:W3CDTF">2016-03-25T13:50:36Z</dcterms:modified>
</cp:coreProperties>
</file>