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5" r:id="rId3"/>
    <p:sldId id="300" r:id="rId4"/>
    <p:sldId id="315" r:id="rId5"/>
    <p:sldId id="341" r:id="rId6"/>
    <p:sldId id="394" r:id="rId7"/>
    <p:sldId id="395" r:id="rId8"/>
    <p:sldId id="397" r:id="rId9"/>
    <p:sldId id="398" r:id="rId10"/>
    <p:sldId id="359" r:id="rId11"/>
    <p:sldId id="305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66" autoAdjust="0"/>
    <p:restoredTop sz="93678" autoAdjust="0"/>
  </p:normalViewPr>
  <p:slideViewPr>
    <p:cSldViewPr>
      <p:cViewPr varScale="1">
        <p:scale>
          <a:sx n="109" d="100"/>
          <a:sy n="109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amedev.c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Iy7Baqo3gYj-Lhm1NBADHAVDQohs2yiCbaQvbiJyuM0/viewform" TargetMode="External"/><Relationship Id="rId2" Type="http://schemas.openxmlformats.org/officeDocument/2006/relationships/hyperlink" Target="http://goo.gl/PNdTK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April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</a:t>
            </a:r>
            <a:r>
              <a:rPr lang="cs-CZ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Programming</a:t>
            </a:r>
            <a:endParaRPr lang="en-US" sz="3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Assignment</a:t>
            </a:r>
            <a:br>
              <a:rPr lang="en-US" dirty="0" smtClean="0"/>
            </a:b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en-US" sz="36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till time </a:t>
            </a: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 finish the Hospital!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2015 – Assignment 07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project and send 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 assignment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19.4.2015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23:59</a:t>
            </a: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Sadly, I do not own the patent for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 will never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gemrot@gamedev.cuni.cz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</a:t>
            </a:r>
            <a:r>
              <a:rPr lang="cs-CZ" dirty="0" smtClean="0"/>
              <a:t>0</a:t>
            </a:r>
            <a:r>
              <a:rPr lang="en-US" dirty="0" smtClean="0"/>
              <a:t>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Dynamic Programming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</a:t>
            </a:r>
            <a:r>
              <a:rPr lang="en-US" dirty="0" smtClean="0"/>
              <a:t>08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Almost no-test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http://</a:t>
            </a:r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goo.gl/PNdTKc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</a:t>
            </a:r>
            <a:r>
              <a:rPr lang="en-US" sz="2600" b="1" dirty="0" smtClean="0"/>
              <a:t>: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docs.google.com/forms/d/1Iy7Baqo3gYj-Lhm1NBADHAVDQohs2yiCbaQvbiJyuM0/viewform</a:t>
            </a:r>
            <a:endParaRPr lang="en-US" dirty="0" smtClean="0"/>
          </a:p>
          <a:p>
            <a:endParaRPr lang="en-US" dirty="0" smtClean="0"/>
          </a:p>
          <a:p>
            <a:r>
              <a:rPr lang="en-US" sz="2600" b="1" dirty="0" smtClean="0"/>
              <a:t>Time for the 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Dynamic Programming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4447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Have you played this during last week?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07940"/>
            <a:ext cx="4392488" cy="5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01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Keys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a key that is determined by 5 “teeth”</a:t>
            </a:r>
          </a:p>
          <a:p>
            <a:r>
              <a:rPr lang="en-US" sz="2800" dirty="0" smtClean="0"/>
              <a:t>Every tooth can be in 5 positions</a:t>
            </a:r>
          </a:p>
          <a:p>
            <a:r>
              <a:rPr lang="en-US" sz="2800" dirty="0" smtClean="0"/>
              <a:t>Difference in positions between 2 teeth can be -1, 0, 1</a:t>
            </a:r>
          </a:p>
          <a:p>
            <a:endParaRPr lang="en-US" sz="2800" dirty="0" smtClean="0"/>
          </a:p>
          <a:p>
            <a:r>
              <a:rPr lang="en-US" sz="2800" b="1" dirty="0" smtClean="0"/>
              <a:t>How many types of such key you can have?</a:t>
            </a:r>
            <a:endParaRPr lang="en-US" sz="2800" b="1" dirty="0" smtClean="0"/>
          </a:p>
          <a:p>
            <a:endParaRPr lang="en-US" sz="21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02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Tank Rental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 run a successful TANK RENTAL </a:t>
            </a:r>
            <a:r>
              <a:rPr lang="en-US" sz="2800" dirty="0" err="1" smtClean="0"/>
              <a:t>bussiness</a:t>
            </a:r>
            <a:endParaRPr lang="en-US" sz="2800" dirty="0" smtClean="0"/>
          </a:p>
          <a:p>
            <a:pPr lvl="1"/>
            <a:r>
              <a:rPr lang="en-US" sz="2400" dirty="0" smtClean="0"/>
              <a:t>Literally, you have only 1 TANK</a:t>
            </a:r>
            <a:endParaRPr lang="en-US" sz="2400" dirty="0" smtClean="0"/>
          </a:p>
          <a:p>
            <a:r>
              <a:rPr lang="en-US" sz="2800" dirty="0" smtClean="0"/>
              <a:t>You have a lot of bookings.</a:t>
            </a:r>
          </a:p>
          <a:p>
            <a:r>
              <a:rPr lang="en-US" sz="2800" dirty="0" smtClean="0"/>
              <a:t>But you cannot fulfill all of them …</a:t>
            </a:r>
          </a:p>
          <a:p>
            <a:pPr>
              <a:buNone/>
            </a:pPr>
            <a:r>
              <a:rPr lang="en-US" sz="2800" dirty="0" smtClean="0"/>
              <a:t>				… you have to maximize your profit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You have list of (future) bookings</a:t>
            </a:r>
          </a:p>
          <a:p>
            <a:r>
              <a:rPr lang="en-US" sz="2800" dirty="0" smtClean="0"/>
              <a:t>Rent: Start day + time</a:t>
            </a:r>
          </a:p>
          <a:p>
            <a:r>
              <a:rPr lang="en-US" sz="2800" dirty="0" smtClean="0"/>
              <a:t>Back: End day + time</a:t>
            </a:r>
          </a:p>
          <a:p>
            <a:r>
              <a:rPr lang="en-US" sz="2800" dirty="0" smtClean="0"/>
              <a:t>Money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How to determine which set of bookings to accept?</a:t>
            </a:r>
            <a:endParaRPr lang="en-US" sz="2800" b="1" dirty="0" smtClean="0"/>
          </a:p>
          <a:p>
            <a:endParaRPr lang="en-US" sz="21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03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From the life of MFF boy/girl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You’re really lucky MFF boy/girl ...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	… as you have a boy/girlfriend!</a:t>
            </a:r>
          </a:p>
          <a:p>
            <a:r>
              <a:rPr lang="en-US" sz="2800" dirty="0" smtClean="0"/>
              <a:t>The problem is that, lately, you have to walk around the city a lot.</a:t>
            </a:r>
          </a:p>
          <a:p>
            <a:r>
              <a:rPr lang="en-US" sz="2800" dirty="0" smtClean="0"/>
              <a:t>And not every street is really interesting…</a:t>
            </a:r>
          </a:p>
          <a:p>
            <a:r>
              <a:rPr lang="en-US" sz="2800" dirty="0" smtClean="0"/>
              <a:t>What’s worse, your partner’s street-taste is opposite of yours!</a:t>
            </a:r>
          </a:p>
          <a:p>
            <a:pPr lvl="1"/>
            <a:r>
              <a:rPr lang="en-US" sz="2400" dirty="0" smtClean="0"/>
              <a:t>But you have boy/girlfriend still, so that’s not a problem!</a:t>
            </a:r>
          </a:p>
          <a:p>
            <a:r>
              <a:rPr lang="en-US" sz="2800" dirty="0" smtClean="0"/>
              <a:t>To make it bearable both of you have decided to take turns in choosing streets ...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03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From the life of MFF boy/girl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Fortunately enough, the city </a:t>
            </a:r>
            <a:r>
              <a:rPr lang="en-US" sz="2800" dirty="0" smtClean="0"/>
              <a:t>you live in has NY-style streets (perpendicular) and blocks (squares), so the choices are really limited.</a:t>
            </a:r>
          </a:p>
          <a:p>
            <a:r>
              <a:rPr lang="en-US" sz="2800" dirty="0" smtClean="0"/>
              <a:t>And you are always walking between [A;B] -&gt; [C;D] via ‘shortest path’.</a:t>
            </a:r>
          </a:p>
          <a:p>
            <a:endParaRPr lang="en-US" sz="2800" dirty="0" smtClean="0"/>
          </a:p>
          <a:p>
            <a:r>
              <a:rPr lang="en-US" sz="2800" b="1" dirty="0" smtClean="0"/>
              <a:t>Is there a way for you to maximize your or his/her payoff (according where do you want to get…) </a:t>
            </a:r>
            <a:r>
              <a:rPr lang="en-US" sz="2800" b="1" dirty="0" smtClean="0"/>
              <a:t>during the walk</a:t>
            </a:r>
            <a:r>
              <a:rPr lang="en-US" sz="2800" b="1" dirty="0" smtClean="0"/>
              <a:t>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04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problem of the Egg and the Skyscraper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WOW! Gene industry has outperform itself! They pull of hens that produce really eggs with really hard shells!</a:t>
            </a:r>
          </a:p>
          <a:p>
            <a:endParaRPr lang="en-US" sz="2800" dirty="0" smtClean="0"/>
          </a:p>
          <a:p>
            <a:r>
              <a:rPr lang="en-US" sz="2800" dirty="0" smtClean="0"/>
              <a:t>Now its up to you to determine “how much hard” is the hard…</a:t>
            </a:r>
          </a:p>
          <a:p>
            <a:endParaRPr lang="en-US" sz="2800" dirty="0" smtClean="0"/>
          </a:p>
          <a:p>
            <a:r>
              <a:rPr lang="en-US" sz="2800" dirty="0" smtClean="0"/>
              <a:t>You have “N” eggs and a really tall skyscraper … how many attempts do you need to determine the number of the floor, the egg breaks when thrown from?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11080</TotalTime>
  <Words>395</Words>
  <Application>Microsoft Office PowerPoint</Application>
  <PresentationFormat>Předvádění na obrazovce (4:3)</PresentationFormat>
  <Paragraphs>92</Paragraphs>
  <Slides>11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Module</vt:lpstr>
      <vt:lpstr>Programming II</vt:lpstr>
      <vt:lpstr>Workshop 08 Outline</vt:lpstr>
      <vt:lpstr>Test 08 Almost no-test</vt:lpstr>
      <vt:lpstr>Topic Dynamic Programming</vt:lpstr>
      <vt:lpstr>Task 01 Keys</vt:lpstr>
      <vt:lpstr>Task 02 Tank Rental</vt:lpstr>
      <vt:lpstr>Task 03 From the life of MFF boy/girl</vt:lpstr>
      <vt:lpstr>Task 03 From the life of MFF boy/girl</vt:lpstr>
      <vt:lpstr>Task 04 The problem of the Egg and the Skyscraper</vt:lpstr>
      <vt:lpstr>No Assignment Still time to finish the Hospital!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Jimmy</cp:lastModifiedBy>
  <cp:revision>433</cp:revision>
  <dcterms:created xsi:type="dcterms:W3CDTF">2010-03-09T16:35:26Z</dcterms:created>
  <dcterms:modified xsi:type="dcterms:W3CDTF">2015-04-13T13:21:16Z</dcterms:modified>
</cp:coreProperties>
</file>