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5" r:id="rId3"/>
    <p:sldId id="300" r:id="rId4"/>
    <p:sldId id="301" r:id="rId5"/>
    <p:sldId id="315" r:id="rId6"/>
    <p:sldId id="327" r:id="rId7"/>
    <p:sldId id="328" r:id="rId8"/>
    <p:sldId id="329" r:id="rId9"/>
    <p:sldId id="314" r:id="rId10"/>
    <p:sldId id="330" r:id="rId11"/>
    <p:sldId id="331" r:id="rId12"/>
    <p:sldId id="304" r:id="rId13"/>
    <p:sldId id="305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466" autoAdjust="0"/>
    <p:restoredTop sz="93678" autoAdjust="0"/>
  </p:normalViewPr>
  <p:slideViewPr>
    <p:cSldViewPr>
      <p:cViewPr>
        <p:scale>
          <a:sx n="125" d="100"/>
          <a:sy n="12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B4B4-8D4E-4EC7-BCC3-31483A26696F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1770-6E53-4BB6-B007-7CA707BAE8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Both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7F107-9092-4649-9B5D-C510422D870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N1vM3UNe-sD8S2tbRxf2df5pRfy9cV6TGA7y0DVqi5c/viewform" TargetMode="External"/><Relationship Id="rId2" Type="http://schemas.openxmlformats.org/officeDocument/2006/relationships/hyperlink" Target="http://goo.gl/bp7mt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C# Made Easy!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538" y="142875"/>
            <a:ext cx="2160587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838" y="381000"/>
            <a:ext cx="4543425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athematics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hysics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Charles University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Prague</a:t>
            </a: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GB" sz="1600" baseline="300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3866095"/>
            <a:ext cx="8072494" cy="13922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Workshop </a:t>
            </a: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Unleashing the Snake</a:t>
            </a:r>
            <a:endParaRPr lang="en-GB" sz="3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CheatSheet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Changing Console Output Color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Google: C# Console Colors</a:t>
            </a:r>
          </a:p>
          <a:p>
            <a:pPr lvl="1"/>
            <a:r>
              <a:rPr lang="en-US" sz="1700" dirty="0" smtClean="0"/>
              <a:t>Google – The Best Programmer’s Friend</a:t>
            </a:r>
          </a:p>
          <a:p>
            <a:pPr lvl="1"/>
            <a:r>
              <a:rPr lang="en-US" sz="1700" dirty="0" smtClean="0"/>
              <a:t>Keep in mind the limit of “</a:t>
            </a:r>
            <a:r>
              <a:rPr lang="en-US" sz="1700" dirty="0" err="1" smtClean="0"/>
              <a:t>Googling</a:t>
            </a:r>
            <a:r>
              <a:rPr lang="en-US" sz="1700" dirty="0" smtClean="0"/>
              <a:t>” for “Code”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CheatSheet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Timing your Snake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56992"/>
            <a:ext cx="6640513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en-US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Send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email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Email</a:t>
            </a:r>
            <a:r>
              <a:rPr lang="en-US" sz="2000" dirty="0" smtClean="0">
                <a:latin typeface="+mj-lt"/>
                <a:cs typeface="Courier New" pitchFamily="49" charset="0"/>
              </a:rPr>
              <a:t>: </a:t>
            </a:r>
            <a:r>
              <a:rPr lang="en-US" sz="2000" b="1" dirty="0" smtClean="0">
                <a:latin typeface="+mj-lt"/>
                <a:cs typeface="Courier New" pitchFamily="49" charset="0"/>
                <a:hlinkClick r:id="rId2"/>
              </a:rPr>
              <a:t>jakub.gemrot@gmail.com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Subject: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Programming II – 2015 – Assignment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03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cs typeface="Courier New" pitchFamily="49" charset="0"/>
              </a:rPr>
              <a:t>Zip up the whole project and send </a:t>
            </a:r>
            <a:r>
              <a:rPr lang="en-US" sz="2000" dirty="0" smtClean="0">
                <a:cs typeface="Courier New" pitchFamily="49" charset="0"/>
              </a:rPr>
              <a:t>it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You WILL NOT find the assignment in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2000" dirty="0" smtClean="0">
                <a:latin typeface="+mj-lt"/>
                <a:cs typeface="Courier New" pitchFamily="49" charset="0"/>
              </a:rPr>
              <a:t>!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Deadline: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15.3.2015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23:59</a:t>
            </a:r>
          </a:p>
          <a:p>
            <a:pPr marL="925830" lvl="1" indent="-514350">
              <a:buNone/>
            </a:pPr>
            <a:endParaRPr lang="en-US" sz="16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sense a soul in search of answers…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864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Sadly, I do not own the patent for perfection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(and will never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000" dirty="0" smtClean="0"/>
              <a:t>In case of doubts about the assignment or some other problems don’t hesitate to contact me!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j</a:t>
            </a:r>
            <a:r>
              <a:rPr lang="en-US" sz="2800" baseline="0" dirty="0" smtClean="0">
                <a:hlinkClick r:id="rId2"/>
              </a:rPr>
              <a:t>akub.gemrot@gmail.com</a:t>
            </a: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</a:t>
            </a:r>
            <a:r>
              <a:rPr lang="en-US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Outline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362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2343117" cy="2952328"/>
          </a:xfrm>
          <a:prstGeom prst="rect">
            <a:avLst/>
          </a:prstGeom>
          <a:noFill/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844824"/>
            <a:ext cx="8229600" cy="46085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err="1" smtClean="0"/>
              <a:t>Practice</a:t>
            </a:r>
            <a:r>
              <a:rPr lang="cs-CZ" sz="3200" dirty="0" smtClean="0"/>
              <a:t> </a:t>
            </a:r>
            <a:r>
              <a:rPr lang="cs-CZ" sz="3200" dirty="0" err="1" smtClean="0"/>
              <a:t>Terms</a:t>
            </a:r>
            <a:endParaRPr lang="cs-CZ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smtClean="0"/>
              <a:t>Test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The Snake (as homework)</a:t>
            </a: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</p:txBody>
      </p:sp>
      <p:pic>
        <p:nvPicPr>
          <p:cNvPr id="5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5024" y="5013176"/>
            <a:ext cx="1314431" cy="1656184"/>
          </a:xfrm>
          <a:prstGeom prst="rect">
            <a:avLst/>
          </a:prstGeom>
          <a:noFill/>
        </p:spPr>
      </p:pic>
      <p:pic>
        <p:nvPicPr>
          <p:cNvPr id="6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627" y="5756298"/>
            <a:ext cx="724652" cy="913062"/>
          </a:xfrm>
          <a:prstGeom prst="rect">
            <a:avLst/>
          </a:prstGeom>
          <a:noFill/>
        </p:spPr>
      </p:pic>
      <p:pic>
        <p:nvPicPr>
          <p:cNvPr id="7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6210592"/>
            <a:ext cx="364101" cy="458768"/>
          </a:xfrm>
          <a:prstGeom prst="rect">
            <a:avLst/>
          </a:prstGeom>
          <a:noFill/>
        </p:spPr>
      </p:pic>
      <p:pic>
        <p:nvPicPr>
          <p:cNvPr id="8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0654" y="6453336"/>
            <a:ext cx="171445" cy="216025"/>
          </a:xfrm>
          <a:prstGeom prst="rect">
            <a:avLst/>
          </a:prstGeom>
          <a:noFill/>
        </p:spPr>
      </p:pic>
      <p:pic>
        <p:nvPicPr>
          <p:cNvPr id="9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8037" y="6565821"/>
            <a:ext cx="82172" cy="1035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</a:t>
            </a:r>
            <a:r>
              <a:rPr lang="en-US" dirty="0" smtClean="0"/>
              <a:t>03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Quick Warm up!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772816"/>
            <a:ext cx="85689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Find the test here (no-ads):</a:t>
            </a:r>
          </a:p>
          <a:p>
            <a:r>
              <a:rPr lang="en-US" dirty="0" smtClean="0">
                <a:latin typeface="Consolas" pitchFamily="49" charset="0"/>
                <a:ea typeface="Tahoma" pitchFamily="34" charset="0"/>
                <a:cs typeface="Consolas" pitchFamily="49" charset="0"/>
                <a:hlinkClick r:id="rId2"/>
              </a:rPr>
              <a:t>http://</a:t>
            </a:r>
            <a:r>
              <a:rPr lang="en-US" dirty="0" smtClean="0">
                <a:latin typeface="Consolas" pitchFamily="49" charset="0"/>
                <a:ea typeface="Tahoma" pitchFamily="34" charset="0"/>
                <a:cs typeface="Consolas" pitchFamily="49" charset="0"/>
                <a:hlinkClick r:id="rId2"/>
              </a:rPr>
              <a:t>goo.gl/bp7mto</a:t>
            </a:r>
            <a:endParaRPr lang="en-US" dirty="0" smtClean="0">
              <a:latin typeface="Consolas" pitchFamily="49" charset="0"/>
              <a:ea typeface="Tahoma" pitchFamily="34" charset="0"/>
              <a:cs typeface="Consolas" pitchFamily="49" charset="0"/>
            </a:endParaRPr>
          </a:p>
          <a:p>
            <a:endParaRPr lang="en-US" b="1" dirty="0" smtClean="0"/>
          </a:p>
          <a:p>
            <a:r>
              <a:rPr lang="en-US" sz="2600" b="1" dirty="0" smtClean="0"/>
              <a:t>Permanent link:</a:t>
            </a:r>
          </a:p>
          <a:p>
            <a:r>
              <a:rPr lang="cs-CZ" dirty="0" smtClean="0">
                <a:latin typeface="Lucida Console" pitchFamily="49" charset="0"/>
                <a:cs typeface="Arial" pitchFamily="34" charset="0"/>
                <a:hlinkClick r:id="rId3"/>
              </a:rPr>
              <a:t>https://</a:t>
            </a:r>
            <a:r>
              <a:rPr lang="cs-CZ" dirty="0" smtClean="0">
                <a:latin typeface="Lucida Console" pitchFamily="49" charset="0"/>
                <a:cs typeface="Arial" pitchFamily="34" charset="0"/>
                <a:hlinkClick r:id="rId3"/>
              </a:rPr>
              <a:t>docs.google.com/forms/d/1N1vM3UNe-sD8S2tbRxf2df5pRfy9cV6TGA7y0DVqi5c/viewform</a:t>
            </a:r>
            <a:endParaRPr lang="en-US" dirty="0" smtClean="0">
              <a:latin typeface="Lucida Console" pitchFamily="49" charset="0"/>
              <a:cs typeface="Arial" pitchFamily="34" charset="0"/>
            </a:endParaRPr>
          </a:p>
          <a:p>
            <a:endParaRPr lang="en-US" dirty="0" smtClean="0"/>
          </a:p>
          <a:p>
            <a:r>
              <a:rPr lang="en-US" sz="2600" b="1" dirty="0" smtClean="0"/>
              <a:t>Time for the test: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10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Revisiting the Homework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What is the benefit of having interfaces?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246097"/>
          </a:xfrm>
        </p:spPr>
        <p:txBody>
          <a:bodyPr>
            <a:normAutofit fontScale="85000" lnSpcReduction="20000"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Discussing “Simple Calc” example.</a:t>
            </a:r>
          </a:p>
          <a:p>
            <a:r>
              <a:rPr lang="en-US" sz="2800" dirty="0" smtClean="0"/>
              <a:t>Console application (text-based game)</a:t>
            </a:r>
            <a:endParaRPr lang="cs-CZ" sz="2800" dirty="0" smtClean="0"/>
          </a:p>
          <a:p>
            <a:pPr lvl="1"/>
            <a:r>
              <a:rPr lang="cs-CZ" sz="2400" dirty="0" err="1" smtClean="0"/>
              <a:t>Snake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controlled</a:t>
            </a:r>
            <a:r>
              <a:rPr lang="cs-CZ" sz="2400" dirty="0" smtClean="0"/>
              <a:t> </a:t>
            </a:r>
            <a:r>
              <a:rPr lang="cs-CZ" sz="2400" dirty="0" err="1" smtClean="0"/>
              <a:t>either</a:t>
            </a:r>
            <a:r>
              <a:rPr lang="cs-CZ" sz="2400" dirty="0" smtClean="0"/>
              <a:t> by WSAD,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arrows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8246 </a:t>
            </a:r>
            <a:r>
              <a:rPr lang="cs-CZ" sz="2400" dirty="0" err="1" smtClean="0"/>
              <a:t>numbers</a:t>
            </a:r>
            <a:endParaRPr lang="cs-CZ" sz="2400" dirty="0" smtClean="0"/>
          </a:p>
          <a:p>
            <a:pPr lvl="1"/>
            <a:r>
              <a:rPr lang="cs-CZ" sz="2400" dirty="0" err="1" smtClean="0"/>
              <a:t>Escape</a:t>
            </a:r>
            <a:r>
              <a:rPr lang="cs-CZ" sz="2400" dirty="0" smtClean="0"/>
              <a:t> </a:t>
            </a:r>
            <a:r>
              <a:rPr lang="cs-CZ" sz="2400" dirty="0" err="1" smtClean="0"/>
              <a:t>key</a:t>
            </a:r>
            <a:r>
              <a:rPr lang="cs-CZ" sz="2400" dirty="0" smtClean="0"/>
              <a:t> </a:t>
            </a:r>
            <a:r>
              <a:rPr lang="cs-CZ" sz="2400" dirty="0" err="1" smtClean="0"/>
              <a:t>terminates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game</a:t>
            </a:r>
            <a:endParaRPr lang="en-US" sz="2400" dirty="0" smtClean="0"/>
          </a:p>
          <a:p>
            <a:r>
              <a:rPr lang="en-US" sz="2800" dirty="0" smtClean="0"/>
              <a:t>Provide solution that can easily change</a:t>
            </a:r>
          </a:p>
          <a:p>
            <a:pPr lvl="1"/>
            <a:r>
              <a:rPr lang="en-US" sz="2400" dirty="0" smtClean="0"/>
              <a:t>Map dimensions</a:t>
            </a:r>
          </a:p>
          <a:p>
            <a:pPr lvl="2"/>
            <a:r>
              <a:rPr lang="en-US" sz="2000" dirty="0" smtClean="0"/>
              <a:t>Ask me on how big map I want to play (max 80 x 40)</a:t>
            </a:r>
            <a:endParaRPr lang="cs-CZ" sz="2000" dirty="0" smtClean="0"/>
          </a:p>
          <a:p>
            <a:pPr lvl="1"/>
            <a:r>
              <a:rPr lang="cs-CZ" sz="2400" dirty="0" err="1" smtClean="0"/>
              <a:t>Food</a:t>
            </a:r>
            <a:r>
              <a:rPr lang="cs-CZ" sz="2400" dirty="0" smtClean="0"/>
              <a:t> </a:t>
            </a:r>
            <a:r>
              <a:rPr lang="cs-CZ" sz="2400" dirty="0" err="1" smtClean="0"/>
              <a:t>effects</a:t>
            </a:r>
            <a:endParaRPr lang="cs-CZ" sz="2400" dirty="0" smtClean="0"/>
          </a:p>
          <a:p>
            <a:pPr lvl="2"/>
            <a:r>
              <a:rPr lang="cs-CZ" sz="2000" dirty="0" err="1" smtClean="0"/>
              <a:t>Adding</a:t>
            </a:r>
            <a:r>
              <a:rPr lang="cs-CZ" sz="2000" dirty="0" smtClean="0"/>
              <a:t> </a:t>
            </a:r>
            <a:r>
              <a:rPr lang="cs-CZ" sz="2000" dirty="0" err="1" smtClean="0"/>
              <a:t>new</a:t>
            </a:r>
            <a:r>
              <a:rPr lang="cs-CZ" sz="2000" dirty="0" smtClean="0"/>
              <a:t> </a:t>
            </a:r>
            <a:r>
              <a:rPr lang="cs-CZ" sz="2000" dirty="0" err="1" smtClean="0"/>
              <a:t>should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as </a:t>
            </a:r>
            <a:r>
              <a:rPr lang="cs-CZ" sz="2000" dirty="0" err="1" smtClean="0"/>
              <a:t>easy</a:t>
            </a:r>
            <a:r>
              <a:rPr lang="cs-CZ" sz="2000" dirty="0" smtClean="0"/>
              <a:t> as </a:t>
            </a:r>
            <a:r>
              <a:rPr lang="cs-CZ" sz="2000" dirty="0" err="1" smtClean="0"/>
              <a:t>creating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„</a:t>
            </a:r>
            <a:r>
              <a:rPr lang="cs-CZ" sz="2000" dirty="0" err="1" smtClean="0"/>
              <a:t>registering</a:t>
            </a:r>
            <a:r>
              <a:rPr lang="cs-CZ" sz="2000" dirty="0" smtClean="0"/>
              <a:t>“ a </a:t>
            </a:r>
            <a:r>
              <a:rPr lang="cs-CZ" sz="2000" dirty="0" err="1" smtClean="0"/>
              <a:t>new</a:t>
            </a:r>
            <a:r>
              <a:rPr lang="cs-CZ" sz="2000" dirty="0" smtClean="0"/>
              <a:t> </a:t>
            </a:r>
            <a:r>
              <a:rPr lang="cs-CZ" sz="2000" dirty="0" err="1" smtClean="0"/>
              <a:t>Food</a:t>
            </a:r>
            <a:r>
              <a:rPr lang="cs-CZ" sz="2000" dirty="0" smtClean="0"/>
              <a:t> </a:t>
            </a:r>
            <a:r>
              <a:rPr lang="cs-CZ" sz="2000" dirty="0" err="1" smtClean="0"/>
              <a:t>object</a:t>
            </a:r>
            <a:endParaRPr lang="cs-CZ" sz="2000" dirty="0" smtClean="0"/>
          </a:p>
          <a:p>
            <a:pPr lvl="1"/>
            <a:r>
              <a:rPr lang="cs-CZ" sz="2400" dirty="0" err="1" smtClean="0"/>
              <a:t>Implement</a:t>
            </a:r>
            <a:r>
              <a:rPr lang="cs-CZ" sz="2400" dirty="0" smtClean="0"/>
              <a:t> POISON</a:t>
            </a:r>
          </a:p>
          <a:p>
            <a:pPr lvl="2"/>
            <a:r>
              <a:rPr lang="cs-CZ" sz="2100" dirty="0" err="1" smtClean="0"/>
              <a:t>That</a:t>
            </a:r>
            <a:r>
              <a:rPr lang="cs-CZ" sz="2100" dirty="0" smtClean="0"/>
              <a:t> </a:t>
            </a:r>
            <a:r>
              <a:rPr lang="cs-CZ" sz="2100" dirty="0" err="1" smtClean="0"/>
              <a:t>kills</a:t>
            </a:r>
            <a:r>
              <a:rPr lang="cs-CZ" sz="2100" dirty="0" smtClean="0"/>
              <a:t>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 smtClean="0"/>
              <a:t>snake</a:t>
            </a:r>
            <a:endParaRPr lang="cs-CZ" sz="2100" dirty="0" smtClean="0"/>
          </a:p>
          <a:p>
            <a:pPr lvl="1"/>
            <a:r>
              <a:rPr lang="cs-CZ" sz="2400" dirty="0" err="1" smtClean="0"/>
              <a:t>Implement</a:t>
            </a:r>
            <a:r>
              <a:rPr lang="cs-CZ" sz="2400" dirty="0" smtClean="0"/>
              <a:t> WINE</a:t>
            </a:r>
          </a:p>
          <a:p>
            <a:pPr lvl="2"/>
            <a:r>
              <a:rPr lang="cs-CZ" sz="2100" dirty="0" err="1" smtClean="0"/>
              <a:t>That</a:t>
            </a:r>
            <a:r>
              <a:rPr lang="cs-CZ" sz="2100" dirty="0" smtClean="0"/>
              <a:t> reverse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 smtClean="0"/>
              <a:t>controls</a:t>
            </a:r>
            <a:r>
              <a:rPr lang="cs-CZ" sz="2100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cs-CZ" dirty="0" smtClean="0"/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 marL="633222" indent="-514350">
              <a:buNone/>
            </a:pPr>
            <a:endParaRPr lang="cs-CZ" sz="2800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Create “The Snake” aka “The Worm” game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Console </a:t>
            </a:r>
            <a:r>
              <a:rPr lang="en-US" sz="2800" dirty="0" smtClean="0"/>
              <a:t>application (text-based game)</a:t>
            </a:r>
            <a:endParaRPr lang="cs-CZ" sz="2800" dirty="0" smtClean="0"/>
          </a:p>
          <a:p>
            <a:pPr lvl="1"/>
            <a:r>
              <a:rPr lang="cs-CZ" sz="2400" dirty="0" err="1" smtClean="0"/>
              <a:t>Snake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controlled</a:t>
            </a:r>
            <a:r>
              <a:rPr lang="cs-CZ" sz="2400" dirty="0" smtClean="0"/>
              <a:t> </a:t>
            </a:r>
            <a:r>
              <a:rPr lang="cs-CZ" sz="2400" dirty="0" err="1" smtClean="0"/>
              <a:t>either</a:t>
            </a:r>
            <a:r>
              <a:rPr lang="cs-CZ" sz="2400" dirty="0" smtClean="0"/>
              <a:t> by WSAD,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arrows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8246 </a:t>
            </a:r>
            <a:r>
              <a:rPr lang="cs-CZ" sz="2400" dirty="0" err="1" smtClean="0"/>
              <a:t>numbers</a:t>
            </a:r>
            <a:endParaRPr lang="en-US" sz="2400" dirty="0" smtClean="0"/>
          </a:p>
          <a:p>
            <a:pPr lvl="1"/>
            <a:r>
              <a:rPr lang="en-US" sz="2400" dirty="0" smtClean="0"/>
              <a:t>You have to display “snake’s length” and “time elapsed” somewhere at “bottom status line”</a:t>
            </a:r>
            <a:endParaRPr lang="cs-CZ" sz="2400" dirty="0" smtClean="0"/>
          </a:p>
          <a:p>
            <a:pPr lvl="1"/>
            <a:r>
              <a:rPr lang="cs-CZ" sz="2400" dirty="0" err="1" smtClean="0"/>
              <a:t>Escape</a:t>
            </a:r>
            <a:r>
              <a:rPr lang="cs-CZ" sz="2400" dirty="0" smtClean="0"/>
              <a:t> </a:t>
            </a:r>
            <a:r>
              <a:rPr lang="cs-CZ" sz="2400" dirty="0" err="1" smtClean="0"/>
              <a:t>key</a:t>
            </a:r>
            <a:r>
              <a:rPr lang="cs-CZ" sz="2400" dirty="0" smtClean="0"/>
              <a:t> </a:t>
            </a:r>
            <a:r>
              <a:rPr lang="cs-CZ" sz="2400" dirty="0" err="1" smtClean="0"/>
              <a:t>terminates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smtClean="0"/>
              <a:t>game</a:t>
            </a:r>
            <a:endParaRPr lang="en-US" sz="2400" dirty="0" smtClean="0"/>
          </a:p>
          <a:p>
            <a:pPr lvl="1"/>
            <a:r>
              <a:rPr lang="en-US" sz="2400" dirty="0" smtClean="0"/>
              <a:t>Implement tiles: Empty, Wall, Food, </a:t>
            </a:r>
            <a:r>
              <a:rPr lang="en-US" sz="2400" dirty="0" err="1" smtClean="0"/>
              <a:t>Posion</a:t>
            </a:r>
            <a:r>
              <a:rPr lang="en-US" sz="2400" dirty="0" smtClean="0"/>
              <a:t>, Wine, “Snake”</a:t>
            </a:r>
          </a:p>
          <a:p>
            <a:pPr lvl="1"/>
            <a:r>
              <a:rPr lang="en-US" sz="2400" dirty="0" smtClean="0"/>
              <a:t>Snake movement speed should be increasing every N food eaten (regardless their calories)</a:t>
            </a:r>
            <a:endParaRPr lang="en-US" sz="2400" dirty="0" smtClean="0"/>
          </a:p>
          <a:p>
            <a:r>
              <a:rPr lang="en-US" sz="2800" dirty="0" smtClean="0"/>
              <a:t>Provide solution that can easily change</a:t>
            </a:r>
          </a:p>
          <a:p>
            <a:pPr lvl="1"/>
            <a:r>
              <a:rPr lang="en-US" sz="2400" dirty="0" smtClean="0"/>
              <a:t>Map dimensions</a:t>
            </a:r>
          </a:p>
          <a:p>
            <a:pPr lvl="2"/>
            <a:r>
              <a:rPr lang="en-US" sz="2000" dirty="0" smtClean="0"/>
              <a:t>Ask me on how big map I want to play (max 80 x 40)</a:t>
            </a:r>
            <a:endParaRPr lang="cs-CZ" sz="2000" dirty="0" smtClean="0"/>
          </a:p>
          <a:p>
            <a:pPr lvl="1"/>
            <a:r>
              <a:rPr lang="cs-CZ" sz="2400" dirty="0" err="1" smtClean="0"/>
              <a:t>Food</a:t>
            </a:r>
            <a:r>
              <a:rPr lang="cs-CZ" sz="2400" dirty="0" smtClean="0"/>
              <a:t> </a:t>
            </a:r>
            <a:r>
              <a:rPr lang="cs-CZ" sz="2400" dirty="0" err="1" smtClean="0"/>
              <a:t>effects</a:t>
            </a:r>
            <a:endParaRPr lang="cs-CZ" sz="2400" dirty="0" smtClean="0"/>
          </a:p>
          <a:p>
            <a:pPr lvl="2"/>
            <a:r>
              <a:rPr lang="cs-CZ" sz="2000" dirty="0" err="1" smtClean="0"/>
              <a:t>Adding</a:t>
            </a:r>
            <a:r>
              <a:rPr lang="cs-CZ" sz="2000" dirty="0" smtClean="0"/>
              <a:t> </a:t>
            </a:r>
            <a:r>
              <a:rPr lang="cs-CZ" sz="2000" dirty="0" err="1" smtClean="0"/>
              <a:t>new</a:t>
            </a:r>
            <a:r>
              <a:rPr lang="en-US" sz="2000" dirty="0" smtClean="0"/>
              <a:t> food</a:t>
            </a:r>
            <a:r>
              <a:rPr lang="cs-CZ" sz="2000" dirty="0" smtClean="0"/>
              <a:t> </a:t>
            </a:r>
            <a:r>
              <a:rPr lang="cs-CZ" sz="2000" dirty="0" err="1" smtClean="0"/>
              <a:t>should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as </a:t>
            </a:r>
            <a:r>
              <a:rPr lang="cs-CZ" sz="2000" dirty="0" err="1" smtClean="0"/>
              <a:t>easy</a:t>
            </a:r>
            <a:r>
              <a:rPr lang="cs-CZ" sz="2000" dirty="0" smtClean="0"/>
              <a:t> as </a:t>
            </a:r>
            <a:r>
              <a:rPr lang="cs-CZ" sz="2000" dirty="0" err="1" smtClean="0"/>
              <a:t>creating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„</a:t>
            </a:r>
            <a:r>
              <a:rPr lang="cs-CZ" sz="2000" dirty="0" err="1" smtClean="0"/>
              <a:t>registering</a:t>
            </a:r>
            <a:r>
              <a:rPr lang="cs-CZ" sz="2000" dirty="0" smtClean="0"/>
              <a:t>“ a </a:t>
            </a:r>
            <a:r>
              <a:rPr lang="cs-CZ" sz="2000" dirty="0" err="1" smtClean="0"/>
              <a:t>new</a:t>
            </a:r>
            <a:r>
              <a:rPr lang="cs-CZ" sz="2000" dirty="0" smtClean="0"/>
              <a:t> </a:t>
            </a:r>
            <a:r>
              <a:rPr lang="cs-CZ" sz="2000" dirty="0" err="1" smtClean="0"/>
              <a:t>Food</a:t>
            </a:r>
            <a:r>
              <a:rPr lang="cs-CZ" sz="2000" dirty="0" smtClean="0"/>
              <a:t> </a:t>
            </a:r>
            <a:r>
              <a:rPr lang="cs-CZ" sz="2000" dirty="0" err="1" smtClean="0"/>
              <a:t>object</a:t>
            </a:r>
            <a:endParaRPr lang="cs-CZ" sz="2000" dirty="0" smtClean="0"/>
          </a:p>
          <a:p>
            <a:pPr lvl="1"/>
            <a:r>
              <a:rPr lang="en-US" sz="2400" dirty="0" smtClean="0"/>
              <a:t>Both </a:t>
            </a:r>
            <a:r>
              <a:rPr lang="cs-CZ" sz="2400" dirty="0" smtClean="0"/>
              <a:t>POISON</a:t>
            </a:r>
            <a:r>
              <a:rPr lang="en-US" sz="2400" dirty="0" smtClean="0"/>
              <a:t> and WALL </a:t>
            </a:r>
            <a:r>
              <a:rPr lang="cs-CZ" sz="2100" dirty="0" err="1" smtClean="0"/>
              <a:t>kill</a:t>
            </a:r>
            <a:r>
              <a:rPr lang="cs-CZ" sz="2100" dirty="0" smtClean="0"/>
              <a:t>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 smtClean="0"/>
              <a:t>snake</a:t>
            </a:r>
            <a:endParaRPr lang="cs-CZ" sz="2100" dirty="0" smtClean="0"/>
          </a:p>
          <a:p>
            <a:pPr lvl="1"/>
            <a:r>
              <a:rPr lang="cs-CZ" sz="2400" dirty="0" err="1" smtClean="0"/>
              <a:t>Implement</a:t>
            </a:r>
            <a:r>
              <a:rPr lang="cs-CZ" sz="2400" dirty="0" smtClean="0"/>
              <a:t> </a:t>
            </a:r>
            <a:r>
              <a:rPr lang="cs-CZ" sz="2400" dirty="0" smtClean="0"/>
              <a:t>WIN</a:t>
            </a:r>
            <a:r>
              <a:rPr lang="en-US" sz="2400" dirty="0" smtClean="0"/>
              <a:t>E so it </a:t>
            </a:r>
            <a:r>
              <a:rPr lang="cs-CZ" sz="2100" dirty="0" smtClean="0"/>
              <a:t>reverse </a:t>
            </a:r>
            <a:r>
              <a:rPr lang="cs-CZ" sz="2100" dirty="0" err="1" smtClean="0"/>
              <a:t>the</a:t>
            </a:r>
            <a:r>
              <a:rPr lang="cs-CZ" sz="2100" dirty="0" smtClean="0"/>
              <a:t> </a:t>
            </a:r>
            <a:r>
              <a:rPr lang="cs-CZ" sz="2100" dirty="0" err="1" smtClean="0"/>
              <a:t>controls</a:t>
            </a:r>
            <a:r>
              <a:rPr lang="cs-CZ" sz="2100" dirty="0" smtClean="0"/>
              <a:t> </a:t>
            </a:r>
            <a:r>
              <a:rPr lang="en-US" sz="2100" dirty="0" smtClean="0"/>
              <a:t> (UP&lt;-&gt;DOWN, LEFT&lt;-&gt;RIGHT)</a:t>
            </a:r>
          </a:p>
          <a:p>
            <a:r>
              <a:rPr lang="cs-CZ" sz="2900" dirty="0" err="1" smtClean="0"/>
              <a:t>Points</a:t>
            </a:r>
            <a:r>
              <a:rPr lang="en-US" sz="2900" dirty="0" smtClean="0"/>
              <a:t>: </a:t>
            </a:r>
          </a:p>
          <a:p>
            <a:pPr lvl="1"/>
            <a:r>
              <a:rPr lang="en-US" sz="2500" dirty="0" smtClean="0"/>
              <a:t>10, if finished till 15.3.2015, 23:59</a:t>
            </a:r>
          </a:p>
          <a:p>
            <a:pPr lvl="1"/>
            <a:r>
              <a:rPr lang="en-US" sz="2500" dirty="0" smtClean="0"/>
              <a:t>5, if finished later on</a:t>
            </a:r>
          </a:p>
          <a:p>
            <a:r>
              <a:rPr lang="en-US" sz="2900" dirty="0" smtClean="0"/>
              <a:t>Bonus:</a:t>
            </a:r>
          </a:p>
          <a:p>
            <a:pPr lvl="1"/>
            <a:r>
              <a:rPr lang="en-US" sz="2500" dirty="0" smtClean="0"/>
              <a:t>Provide different visualization for the snake’s body using </a:t>
            </a:r>
          </a:p>
          <a:p>
            <a:pPr lvl="2"/>
            <a:r>
              <a:rPr lang="en-US" sz="2100" dirty="0" smtClean="0"/>
              <a:t>&lt;, v, &gt;, ^ as a head … -, | as a straight body and / \ at “turning points”</a:t>
            </a:r>
          </a:p>
          <a:p>
            <a:pPr lvl="2"/>
            <a:r>
              <a:rPr lang="en-US" sz="2100" dirty="0" smtClean="0"/>
              <a:t>3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Representing the Game Model + View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000" y="1916832"/>
            <a:ext cx="8604448" cy="42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Getting Player’s Input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2936"/>
            <a:ext cx="5859463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Timing the Game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84984"/>
            <a:ext cx="37909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CheatSheet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Reading Inputs from Keyboard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5546" y="2780928"/>
            <a:ext cx="3194606" cy="258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8480</TotalTime>
  <Words>456</Words>
  <Application>Microsoft Office PowerPoint</Application>
  <PresentationFormat>Předvádění na obrazovce (4:3)</PresentationFormat>
  <Paragraphs>85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Module</vt:lpstr>
      <vt:lpstr>Programming II</vt:lpstr>
      <vt:lpstr>Workshop 3 Outline</vt:lpstr>
      <vt:lpstr>Test 03 Quick Warm up!</vt:lpstr>
      <vt:lpstr>Revisiting the Homework What is the benefit of having interfaces?</vt:lpstr>
      <vt:lpstr>Assignment 3 Create “The Snake” aka “The Worm” game</vt:lpstr>
      <vt:lpstr>Assignment 3 Representing the Game Model + View</vt:lpstr>
      <vt:lpstr>Assignment 3 Getting Player’s Input</vt:lpstr>
      <vt:lpstr>Assignment 3 Timing the Game</vt:lpstr>
      <vt:lpstr>CheatSheet Reading Inputs from Keyboard</vt:lpstr>
      <vt:lpstr>CheatSheet Changing Console Output Color</vt:lpstr>
      <vt:lpstr>CheatSheet Timing your Snake</vt:lpstr>
      <vt:lpstr>Assignment 3 Send me an email</vt:lpstr>
      <vt:lpstr>Questions? I sense a soul in search of answers…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Pogamut 3</dc:title>
  <dc:creator>Jimmy</dc:creator>
  <cp:lastModifiedBy>Jimmy</cp:lastModifiedBy>
  <cp:revision>221</cp:revision>
  <dcterms:created xsi:type="dcterms:W3CDTF">2010-03-09T16:35:26Z</dcterms:created>
  <dcterms:modified xsi:type="dcterms:W3CDTF">2015-03-06T11:48:37Z</dcterms:modified>
</cp:coreProperties>
</file>