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95" r:id="rId3"/>
    <p:sldId id="300" r:id="rId4"/>
    <p:sldId id="301" r:id="rId5"/>
    <p:sldId id="315" r:id="rId6"/>
    <p:sldId id="327" r:id="rId7"/>
    <p:sldId id="328" r:id="rId8"/>
    <p:sldId id="329" r:id="rId9"/>
    <p:sldId id="314" r:id="rId10"/>
    <p:sldId id="330" r:id="rId11"/>
    <p:sldId id="331" r:id="rId12"/>
    <p:sldId id="304" r:id="rId13"/>
    <p:sldId id="305" r:id="rId1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1466" autoAdjust="0"/>
    <p:restoredTop sz="93678" autoAdjust="0"/>
  </p:normalViewPr>
  <p:slideViewPr>
    <p:cSldViewPr>
      <p:cViewPr>
        <p:scale>
          <a:sx n="125" d="100"/>
          <a:sy n="125" d="100"/>
        </p:scale>
        <p:origin x="-12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1B4B4-8D4E-4EC7-BCC3-31483A26696F}" type="datetimeFigureOut">
              <a:rPr lang="cs-CZ" smtClean="0"/>
              <a:pPr/>
              <a:t>6.3.2015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1770-6E53-4BB6-B007-7CA707BAE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Both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7F107-9092-4649-9B5D-C510422D870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jakub.gemrot@gmail.c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jakub.gemrot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N1vM3UNe-sD8S2tbRxf2df5pRfy9cV6TGA7y0DVqi5c/viewform" TargetMode="External"/><Relationship Id="rId2" Type="http://schemas.openxmlformats.org/officeDocument/2006/relationships/hyperlink" Target="http://goo.gl/bp7mt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C# Made Easy!</a:t>
            </a:r>
            <a:endParaRPr lang="cs-CZ" dirty="0">
              <a:solidFill>
                <a:schemeClr val="tx2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538" y="142875"/>
            <a:ext cx="2160587" cy="2160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4838" y="381000"/>
            <a:ext cx="4543425" cy="1392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Faculty of 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GB" sz="1600" dirty="0" err="1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athematics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GB" sz="1600" dirty="0" err="1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hysics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Charles University 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Prague</a:t>
            </a: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r>
              <a:rPr lang="en-GB" sz="1600" baseline="30000" dirty="0" err="1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March 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</a:t>
            </a:r>
            <a:r>
              <a:rPr lang="en-US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4348" y="3866095"/>
            <a:ext cx="8072494" cy="13922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Workshop </a:t>
            </a:r>
            <a:r>
              <a:rPr lang="en-GB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</a:t>
            </a:r>
            <a:r>
              <a:rPr lang="en-GB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</a:t>
            </a:r>
            <a: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Unleashing the Snake</a:t>
            </a:r>
            <a:endParaRPr lang="en-GB" sz="3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CheatSheet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Changing Console Output Color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100" dirty="0" smtClean="0"/>
              <a:t>Google: C# Console Colors</a:t>
            </a:r>
          </a:p>
          <a:p>
            <a:pPr lvl="1"/>
            <a:r>
              <a:rPr lang="en-US" sz="1700" dirty="0" smtClean="0"/>
              <a:t>Google – The Best Programmer’s Friend</a:t>
            </a:r>
          </a:p>
          <a:p>
            <a:pPr lvl="1"/>
            <a:r>
              <a:rPr lang="en-US" sz="1700" dirty="0" smtClean="0"/>
              <a:t>Keep in mind the limit of “</a:t>
            </a:r>
            <a:r>
              <a:rPr lang="en-US" sz="1700" dirty="0" err="1" smtClean="0"/>
              <a:t>Googling</a:t>
            </a:r>
            <a:r>
              <a:rPr lang="en-US" sz="1700" dirty="0" smtClean="0"/>
              <a:t>” for “Code”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CheatSheet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Timing your Snake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56992"/>
            <a:ext cx="6640513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</a:t>
            </a:r>
            <a:r>
              <a:rPr lang="en-US" dirty="0" smtClean="0"/>
              <a:t>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Send</a:t>
            </a:r>
            <a:r>
              <a:rPr lang="cs-CZ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me</a:t>
            </a:r>
            <a:r>
              <a:rPr lang="cs-CZ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an</a:t>
            </a:r>
            <a:r>
              <a:rPr lang="cs-CZ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email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Email</a:t>
            </a:r>
            <a:r>
              <a:rPr lang="en-US" sz="2000" dirty="0" smtClean="0">
                <a:latin typeface="+mj-lt"/>
                <a:cs typeface="Courier New" pitchFamily="49" charset="0"/>
              </a:rPr>
              <a:t>: </a:t>
            </a:r>
            <a:r>
              <a:rPr lang="en-US" sz="2000" b="1" dirty="0" smtClean="0">
                <a:latin typeface="+mj-lt"/>
                <a:cs typeface="Courier New" pitchFamily="49" charset="0"/>
                <a:hlinkClick r:id="rId2"/>
              </a:rPr>
              <a:t>jakub.gemrot@gmail.com</a:t>
            </a: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2000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Subject: 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Programming II – 2015 – Assignment 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03</a:t>
            </a:r>
          </a:p>
          <a:p>
            <a:pPr marL="633222" indent="-514350">
              <a:buFont typeface="Wingdings" pitchFamily="2" charset="2"/>
              <a:buChar char="§"/>
            </a:pP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cs typeface="Courier New" pitchFamily="49" charset="0"/>
              </a:rPr>
              <a:t>Zip up the whole project and send </a:t>
            </a:r>
            <a:r>
              <a:rPr lang="en-US" sz="2000" dirty="0" smtClean="0">
                <a:cs typeface="Courier New" pitchFamily="49" charset="0"/>
              </a:rPr>
              <a:t>it</a:t>
            </a: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2000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You WILL NOT find the assignment in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CoDex</a:t>
            </a:r>
            <a:r>
              <a:rPr lang="en-US" sz="2000" dirty="0" smtClean="0">
                <a:latin typeface="+mj-lt"/>
                <a:cs typeface="Courier New" pitchFamily="49" charset="0"/>
              </a:rPr>
              <a:t>!</a:t>
            </a: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Deadline: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 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15.3.2015 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23:59</a:t>
            </a:r>
          </a:p>
          <a:p>
            <a:pPr marL="925830" lvl="1" indent="-514350">
              <a:buNone/>
            </a:pPr>
            <a:endParaRPr lang="en-US" sz="16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1600" b="1" dirty="0" smtClean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 sense a soul in search of answers…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46856" y="1827727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1844824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18864" y="19275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Sadly, I do not own the patent for perfection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(and will never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000" dirty="0" smtClean="0"/>
              <a:t>In case of doubts about the assignment or some other problems don’t hesitate to contact me!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Jakub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Gemrot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>
                <a:hlinkClick r:id="rId2"/>
              </a:rPr>
              <a:t>j</a:t>
            </a:r>
            <a:r>
              <a:rPr lang="en-US" sz="2800" baseline="0" dirty="0" smtClean="0">
                <a:hlinkClick r:id="rId2"/>
              </a:rPr>
              <a:t>akub.gemrot@gmail.com</a:t>
            </a:r>
            <a:endParaRPr lang="en-US" sz="2800" baseline="0" dirty="0" smtClean="0"/>
          </a:p>
          <a:p>
            <a:pPr marL="438912" indent="-320040">
              <a:buClr>
                <a:schemeClr val="accent1"/>
              </a:buClr>
              <a:buSzPct val="80000"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Workshop </a:t>
            </a:r>
            <a:r>
              <a:rPr lang="en-US" dirty="0" smtClean="0"/>
              <a:t>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Outline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5362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717032"/>
            <a:ext cx="2343117" cy="2952328"/>
          </a:xfrm>
          <a:prstGeom prst="rect">
            <a:avLst/>
          </a:prstGeom>
          <a:noFill/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539552" y="1844824"/>
            <a:ext cx="8229600" cy="460851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cs-CZ" sz="3200" dirty="0" err="1" smtClean="0"/>
              <a:t>Practice</a:t>
            </a:r>
            <a:r>
              <a:rPr lang="cs-CZ" sz="3200" dirty="0" smtClean="0"/>
              <a:t> </a:t>
            </a:r>
            <a:r>
              <a:rPr lang="cs-CZ" sz="3200" dirty="0" err="1" smtClean="0"/>
              <a:t>Terms</a:t>
            </a:r>
            <a:endParaRPr lang="cs-CZ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cs-CZ" sz="3200" dirty="0" smtClean="0"/>
              <a:t>Test</a:t>
            </a:r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3200" dirty="0" smtClean="0"/>
              <a:t>The Snake (as homework)</a:t>
            </a: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</p:txBody>
      </p:sp>
      <p:pic>
        <p:nvPicPr>
          <p:cNvPr id="5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5024" y="5013176"/>
            <a:ext cx="1314431" cy="1656184"/>
          </a:xfrm>
          <a:prstGeom prst="rect">
            <a:avLst/>
          </a:prstGeom>
          <a:noFill/>
        </p:spPr>
      </p:pic>
      <p:pic>
        <p:nvPicPr>
          <p:cNvPr id="6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5627" y="5756298"/>
            <a:ext cx="724652" cy="913062"/>
          </a:xfrm>
          <a:prstGeom prst="rect">
            <a:avLst/>
          </a:prstGeom>
          <a:noFill/>
        </p:spPr>
      </p:pic>
      <p:pic>
        <p:nvPicPr>
          <p:cNvPr id="7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6210592"/>
            <a:ext cx="364101" cy="458768"/>
          </a:xfrm>
          <a:prstGeom prst="rect">
            <a:avLst/>
          </a:prstGeom>
          <a:noFill/>
        </p:spPr>
      </p:pic>
      <p:pic>
        <p:nvPicPr>
          <p:cNvPr id="8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90654" y="6453336"/>
            <a:ext cx="171445" cy="216025"/>
          </a:xfrm>
          <a:prstGeom prst="rect">
            <a:avLst/>
          </a:prstGeom>
          <a:noFill/>
        </p:spPr>
      </p:pic>
      <p:pic>
        <p:nvPicPr>
          <p:cNvPr id="9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58037" y="6565821"/>
            <a:ext cx="82172" cy="10353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 </a:t>
            </a:r>
            <a:r>
              <a:rPr lang="en-US" dirty="0" smtClean="0"/>
              <a:t>03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Quick Warm up!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23528" y="1772816"/>
            <a:ext cx="856895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/>
              <a:t>Find the test here (no-ads):</a:t>
            </a:r>
          </a:p>
          <a:p>
            <a:r>
              <a:rPr lang="en-US" dirty="0" smtClean="0">
                <a:latin typeface="Consolas" pitchFamily="49" charset="0"/>
                <a:ea typeface="Tahoma" pitchFamily="34" charset="0"/>
                <a:cs typeface="Consolas" pitchFamily="49" charset="0"/>
                <a:hlinkClick r:id="rId2"/>
              </a:rPr>
              <a:t>http://</a:t>
            </a:r>
            <a:r>
              <a:rPr lang="en-US" dirty="0" smtClean="0">
                <a:latin typeface="Consolas" pitchFamily="49" charset="0"/>
                <a:ea typeface="Tahoma" pitchFamily="34" charset="0"/>
                <a:cs typeface="Consolas" pitchFamily="49" charset="0"/>
                <a:hlinkClick r:id="rId2"/>
              </a:rPr>
              <a:t>goo.gl/bp7mto</a:t>
            </a:r>
            <a:endParaRPr lang="en-US" dirty="0" smtClean="0">
              <a:latin typeface="Consolas" pitchFamily="49" charset="0"/>
              <a:ea typeface="Tahoma" pitchFamily="34" charset="0"/>
              <a:cs typeface="Consolas" pitchFamily="49" charset="0"/>
            </a:endParaRPr>
          </a:p>
          <a:p>
            <a:endParaRPr lang="en-US" b="1" dirty="0" smtClean="0"/>
          </a:p>
          <a:p>
            <a:r>
              <a:rPr lang="en-US" sz="2600" b="1" dirty="0" smtClean="0"/>
              <a:t>Permanent link:</a:t>
            </a:r>
          </a:p>
          <a:p>
            <a:r>
              <a:rPr lang="cs-CZ" dirty="0" smtClean="0">
                <a:latin typeface="Lucida Console" pitchFamily="49" charset="0"/>
                <a:cs typeface="Arial" pitchFamily="34" charset="0"/>
                <a:hlinkClick r:id="rId3"/>
              </a:rPr>
              <a:t>https://</a:t>
            </a:r>
            <a:r>
              <a:rPr lang="cs-CZ" dirty="0" smtClean="0">
                <a:latin typeface="Lucida Console" pitchFamily="49" charset="0"/>
                <a:cs typeface="Arial" pitchFamily="34" charset="0"/>
                <a:hlinkClick r:id="rId3"/>
              </a:rPr>
              <a:t>docs.google.com/forms/d/1N1vM3UNe-sD8S2tbRxf2df5pRfy9cV6TGA7y0DVqi5c/viewform</a:t>
            </a:r>
            <a:endParaRPr lang="en-US" dirty="0" smtClean="0">
              <a:latin typeface="Lucida Console" pitchFamily="49" charset="0"/>
              <a:cs typeface="Arial" pitchFamily="34" charset="0"/>
            </a:endParaRPr>
          </a:p>
          <a:p>
            <a:endParaRPr lang="en-US" dirty="0" smtClean="0"/>
          </a:p>
          <a:p>
            <a:r>
              <a:rPr lang="en-US" sz="2600" b="1" dirty="0" smtClean="0"/>
              <a:t>Time for the test: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10 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Revisiting the Homework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What is the benefit of having interfaces?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246097"/>
          </a:xfrm>
        </p:spPr>
        <p:txBody>
          <a:bodyPr>
            <a:normAutofit fontScale="85000" lnSpcReduction="20000"/>
          </a:bodyPr>
          <a:lstStyle/>
          <a:p>
            <a:pPr marL="633222" indent="-514350">
              <a:buNone/>
            </a:pPr>
            <a:r>
              <a:rPr lang="en-US" sz="2800" dirty="0" smtClean="0">
                <a:latin typeface="+mj-lt"/>
                <a:cs typeface="Courier New" pitchFamily="49" charset="0"/>
              </a:rPr>
              <a:t>Discussing “Simple Calc” example.</a:t>
            </a:r>
          </a:p>
          <a:p>
            <a:r>
              <a:rPr lang="en-US" sz="2800" dirty="0" smtClean="0"/>
              <a:t>Console application (text-based game)</a:t>
            </a:r>
            <a:endParaRPr lang="cs-CZ" sz="2800" dirty="0" smtClean="0"/>
          </a:p>
          <a:p>
            <a:pPr lvl="1"/>
            <a:r>
              <a:rPr lang="cs-CZ" sz="2400" dirty="0" err="1" smtClean="0"/>
              <a:t>Snake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controlled</a:t>
            </a:r>
            <a:r>
              <a:rPr lang="cs-CZ" sz="2400" dirty="0" smtClean="0"/>
              <a:t> </a:t>
            </a:r>
            <a:r>
              <a:rPr lang="cs-CZ" sz="2400" dirty="0" err="1" smtClean="0"/>
              <a:t>either</a:t>
            </a:r>
            <a:r>
              <a:rPr lang="cs-CZ" sz="2400" dirty="0" smtClean="0"/>
              <a:t> by WSAD, 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dirty="0" err="1" smtClean="0"/>
              <a:t>arrows</a:t>
            </a:r>
            <a:r>
              <a:rPr lang="cs-CZ" sz="2400" dirty="0" smtClean="0"/>
              <a:t>, </a:t>
            </a:r>
            <a:r>
              <a:rPr lang="cs-CZ" sz="2400" dirty="0" err="1" smtClean="0"/>
              <a:t>or</a:t>
            </a:r>
            <a:r>
              <a:rPr lang="cs-CZ" sz="2400" dirty="0" smtClean="0"/>
              <a:t> 8246 </a:t>
            </a:r>
            <a:r>
              <a:rPr lang="cs-CZ" sz="2400" dirty="0" err="1" smtClean="0"/>
              <a:t>numbers</a:t>
            </a:r>
            <a:endParaRPr lang="cs-CZ" sz="2400" dirty="0" smtClean="0"/>
          </a:p>
          <a:p>
            <a:pPr lvl="1"/>
            <a:r>
              <a:rPr lang="cs-CZ" sz="2400" dirty="0" err="1" smtClean="0"/>
              <a:t>Escape</a:t>
            </a:r>
            <a:r>
              <a:rPr lang="cs-CZ" sz="2400" dirty="0" smtClean="0"/>
              <a:t> </a:t>
            </a:r>
            <a:r>
              <a:rPr lang="cs-CZ" sz="2400" dirty="0" err="1" smtClean="0"/>
              <a:t>key</a:t>
            </a:r>
            <a:r>
              <a:rPr lang="cs-CZ" sz="2400" dirty="0" smtClean="0"/>
              <a:t> </a:t>
            </a:r>
            <a:r>
              <a:rPr lang="cs-CZ" sz="2400" dirty="0" err="1" smtClean="0"/>
              <a:t>terminates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game</a:t>
            </a:r>
            <a:endParaRPr lang="en-US" sz="2400" dirty="0" smtClean="0"/>
          </a:p>
          <a:p>
            <a:r>
              <a:rPr lang="en-US" sz="2800" dirty="0" smtClean="0"/>
              <a:t>Provide solution that can easily change</a:t>
            </a:r>
          </a:p>
          <a:p>
            <a:pPr lvl="1"/>
            <a:r>
              <a:rPr lang="en-US" sz="2400" dirty="0" smtClean="0"/>
              <a:t>Map dimensions</a:t>
            </a:r>
          </a:p>
          <a:p>
            <a:pPr lvl="2"/>
            <a:r>
              <a:rPr lang="en-US" sz="2000" dirty="0" smtClean="0"/>
              <a:t>Ask me on how big map I want to play (max 80 x 40)</a:t>
            </a:r>
            <a:endParaRPr lang="cs-CZ" sz="2000" dirty="0" smtClean="0"/>
          </a:p>
          <a:p>
            <a:pPr lvl="1"/>
            <a:r>
              <a:rPr lang="cs-CZ" sz="2400" dirty="0" err="1" smtClean="0"/>
              <a:t>Food</a:t>
            </a:r>
            <a:r>
              <a:rPr lang="cs-CZ" sz="2400" dirty="0" smtClean="0"/>
              <a:t> </a:t>
            </a:r>
            <a:r>
              <a:rPr lang="cs-CZ" sz="2400" dirty="0" err="1" smtClean="0"/>
              <a:t>effects</a:t>
            </a:r>
            <a:endParaRPr lang="cs-CZ" sz="2400" dirty="0" smtClean="0"/>
          </a:p>
          <a:p>
            <a:pPr lvl="2"/>
            <a:r>
              <a:rPr lang="cs-CZ" sz="2000" dirty="0" err="1" smtClean="0"/>
              <a:t>Adding</a:t>
            </a:r>
            <a:r>
              <a:rPr lang="cs-CZ" sz="2000" dirty="0" smtClean="0"/>
              <a:t> </a:t>
            </a:r>
            <a:r>
              <a:rPr lang="cs-CZ" sz="2000" dirty="0" err="1" smtClean="0"/>
              <a:t>new</a:t>
            </a:r>
            <a:r>
              <a:rPr lang="cs-CZ" sz="2000" dirty="0" smtClean="0"/>
              <a:t> </a:t>
            </a:r>
            <a:r>
              <a:rPr lang="cs-CZ" sz="2000" dirty="0" err="1" smtClean="0"/>
              <a:t>should</a:t>
            </a:r>
            <a:r>
              <a:rPr lang="cs-CZ" sz="2000" dirty="0" smtClean="0"/>
              <a:t> </a:t>
            </a:r>
            <a:r>
              <a:rPr lang="cs-CZ" sz="2000" dirty="0" err="1" smtClean="0"/>
              <a:t>be</a:t>
            </a:r>
            <a:r>
              <a:rPr lang="cs-CZ" sz="2000" dirty="0" smtClean="0"/>
              <a:t> as </a:t>
            </a:r>
            <a:r>
              <a:rPr lang="cs-CZ" sz="2000" dirty="0" err="1" smtClean="0"/>
              <a:t>easy</a:t>
            </a:r>
            <a:r>
              <a:rPr lang="cs-CZ" sz="2000" dirty="0" smtClean="0"/>
              <a:t> as </a:t>
            </a:r>
            <a:r>
              <a:rPr lang="cs-CZ" sz="2000" dirty="0" err="1" smtClean="0"/>
              <a:t>creating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„</a:t>
            </a:r>
            <a:r>
              <a:rPr lang="cs-CZ" sz="2000" dirty="0" err="1" smtClean="0"/>
              <a:t>registering</a:t>
            </a:r>
            <a:r>
              <a:rPr lang="cs-CZ" sz="2000" dirty="0" smtClean="0"/>
              <a:t>“ a </a:t>
            </a:r>
            <a:r>
              <a:rPr lang="cs-CZ" sz="2000" dirty="0" err="1" smtClean="0"/>
              <a:t>new</a:t>
            </a:r>
            <a:r>
              <a:rPr lang="cs-CZ" sz="2000" dirty="0" smtClean="0"/>
              <a:t> </a:t>
            </a:r>
            <a:r>
              <a:rPr lang="cs-CZ" sz="2000" dirty="0" err="1" smtClean="0"/>
              <a:t>Food</a:t>
            </a:r>
            <a:r>
              <a:rPr lang="cs-CZ" sz="2000" dirty="0" smtClean="0"/>
              <a:t> </a:t>
            </a:r>
            <a:r>
              <a:rPr lang="cs-CZ" sz="2000" dirty="0" err="1" smtClean="0"/>
              <a:t>object</a:t>
            </a:r>
            <a:endParaRPr lang="cs-CZ" sz="2000" dirty="0" smtClean="0"/>
          </a:p>
          <a:p>
            <a:pPr lvl="1"/>
            <a:r>
              <a:rPr lang="cs-CZ" sz="2400" dirty="0" err="1" smtClean="0"/>
              <a:t>Implement</a:t>
            </a:r>
            <a:r>
              <a:rPr lang="cs-CZ" sz="2400" dirty="0" smtClean="0"/>
              <a:t> POISON</a:t>
            </a:r>
          </a:p>
          <a:p>
            <a:pPr lvl="2"/>
            <a:r>
              <a:rPr lang="cs-CZ" sz="2100" dirty="0" err="1" smtClean="0"/>
              <a:t>That</a:t>
            </a:r>
            <a:r>
              <a:rPr lang="cs-CZ" sz="2100" dirty="0" smtClean="0"/>
              <a:t> </a:t>
            </a:r>
            <a:r>
              <a:rPr lang="cs-CZ" sz="2100" dirty="0" err="1" smtClean="0"/>
              <a:t>kills</a:t>
            </a:r>
            <a:r>
              <a:rPr lang="cs-CZ" sz="2100" dirty="0" smtClean="0"/>
              <a:t> </a:t>
            </a:r>
            <a:r>
              <a:rPr lang="cs-CZ" sz="2100" dirty="0" err="1" smtClean="0"/>
              <a:t>the</a:t>
            </a:r>
            <a:r>
              <a:rPr lang="cs-CZ" sz="2100" dirty="0" smtClean="0"/>
              <a:t> </a:t>
            </a:r>
            <a:r>
              <a:rPr lang="cs-CZ" sz="2100" dirty="0" err="1" smtClean="0"/>
              <a:t>snake</a:t>
            </a:r>
            <a:endParaRPr lang="cs-CZ" sz="2100" dirty="0" smtClean="0"/>
          </a:p>
          <a:p>
            <a:pPr lvl="1"/>
            <a:r>
              <a:rPr lang="cs-CZ" sz="2400" dirty="0" err="1" smtClean="0"/>
              <a:t>Implement</a:t>
            </a:r>
            <a:r>
              <a:rPr lang="cs-CZ" sz="2400" dirty="0" smtClean="0"/>
              <a:t> WINE</a:t>
            </a:r>
          </a:p>
          <a:p>
            <a:pPr lvl="2"/>
            <a:r>
              <a:rPr lang="cs-CZ" sz="2100" dirty="0" err="1" smtClean="0"/>
              <a:t>That</a:t>
            </a:r>
            <a:r>
              <a:rPr lang="cs-CZ" sz="2100" dirty="0" smtClean="0"/>
              <a:t> reverse </a:t>
            </a:r>
            <a:r>
              <a:rPr lang="cs-CZ" sz="2100" dirty="0" err="1" smtClean="0"/>
              <a:t>the</a:t>
            </a:r>
            <a:r>
              <a:rPr lang="cs-CZ" sz="2100" dirty="0" smtClean="0"/>
              <a:t> </a:t>
            </a:r>
            <a:r>
              <a:rPr lang="cs-CZ" sz="2100" dirty="0" err="1" smtClean="0"/>
              <a:t>controls</a:t>
            </a:r>
            <a:r>
              <a:rPr lang="cs-CZ" sz="2100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cs-CZ" dirty="0" smtClean="0"/>
          </a:p>
          <a:p>
            <a:pPr marL="633222" indent="-514350">
              <a:buNone/>
            </a:pPr>
            <a:endParaRPr lang="en-US" sz="2800" dirty="0" smtClean="0">
              <a:latin typeface="+mj-lt"/>
              <a:cs typeface="Courier New" pitchFamily="49" charset="0"/>
            </a:endParaRPr>
          </a:p>
          <a:p>
            <a:pPr marL="633222" indent="-514350">
              <a:buNone/>
            </a:pPr>
            <a:endParaRPr lang="en-US" sz="2800" dirty="0" smtClean="0">
              <a:latin typeface="+mj-lt"/>
              <a:cs typeface="Courier New" pitchFamily="49" charset="0"/>
            </a:endParaRPr>
          </a:p>
          <a:p>
            <a:pPr marL="633222" indent="-514350">
              <a:buNone/>
            </a:pPr>
            <a:endParaRPr lang="cs-CZ" sz="2800" dirty="0" smtClean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Create “The Snake” aka “The Worm” game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 fontScale="62500" lnSpcReduction="20000"/>
          </a:bodyPr>
          <a:lstStyle/>
          <a:p>
            <a:r>
              <a:rPr lang="en-US" sz="2800" dirty="0" smtClean="0"/>
              <a:t>Console </a:t>
            </a:r>
            <a:r>
              <a:rPr lang="en-US" sz="2800" dirty="0" smtClean="0"/>
              <a:t>application (text-based game)</a:t>
            </a:r>
            <a:endParaRPr lang="cs-CZ" sz="2800" dirty="0" smtClean="0"/>
          </a:p>
          <a:p>
            <a:pPr lvl="1"/>
            <a:r>
              <a:rPr lang="cs-CZ" sz="2400" dirty="0" err="1" smtClean="0"/>
              <a:t>Snake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controlled</a:t>
            </a:r>
            <a:r>
              <a:rPr lang="cs-CZ" sz="2400" dirty="0" smtClean="0"/>
              <a:t> </a:t>
            </a:r>
            <a:r>
              <a:rPr lang="cs-CZ" sz="2400" dirty="0" err="1" smtClean="0"/>
              <a:t>either</a:t>
            </a:r>
            <a:r>
              <a:rPr lang="cs-CZ" sz="2400" dirty="0" smtClean="0"/>
              <a:t> by WSAD, 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dirty="0" err="1" smtClean="0"/>
              <a:t>arrows</a:t>
            </a:r>
            <a:r>
              <a:rPr lang="cs-CZ" sz="2400" dirty="0" smtClean="0"/>
              <a:t>, </a:t>
            </a:r>
            <a:r>
              <a:rPr lang="cs-CZ" sz="2400" dirty="0" err="1" smtClean="0"/>
              <a:t>or</a:t>
            </a:r>
            <a:r>
              <a:rPr lang="cs-CZ" sz="2400" dirty="0" smtClean="0"/>
              <a:t> 8246 </a:t>
            </a:r>
            <a:r>
              <a:rPr lang="cs-CZ" sz="2400" dirty="0" err="1" smtClean="0"/>
              <a:t>numbers</a:t>
            </a:r>
            <a:endParaRPr lang="en-US" sz="2400" dirty="0" smtClean="0"/>
          </a:p>
          <a:p>
            <a:pPr lvl="1"/>
            <a:r>
              <a:rPr lang="en-US" sz="2400" dirty="0" smtClean="0"/>
              <a:t>You have to display “snake’s length” and “time elapsed” somewhere at “bottom status line”</a:t>
            </a:r>
            <a:endParaRPr lang="cs-CZ" sz="2400" dirty="0" smtClean="0"/>
          </a:p>
          <a:p>
            <a:pPr lvl="1"/>
            <a:r>
              <a:rPr lang="cs-CZ" sz="2400" dirty="0" err="1" smtClean="0"/>
              <a:t>Escape</a:t>
            </a:r>
            <a:r>
              <a:rPr lang="cs-CZ" sz="2400" dirty="0" smtClean="0"/>
              <a:t> </a:t>
            </a:r>
            <a:r>
              <a:rPr lang="cs-CZ" sz="2400" dirty="0" err="1" smtClean="0"/>
              <a:t>key</a:t>
            </a:r>
            <a:r>
              <a:rPr lang="cs-CZ" sz="2400" dirty="0" smtClean="0"/>
              <a:t> </a:t>
            </a:r>
            <a:r>
              <a:rPr lang="cs-CZ" sz="2400" dirty="0" err="1" smtClean="0"/>
              <a:t>terminates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smtClean="0"/>
              <a:t>game</a:t>
            </a:r>
            <a:endParaRPr lang="en-US" sz="2400" dirty="0" smtClean="0"/>
          </a:p>
          <a:p>
            <a:pPr lvl="1"/>
            <a:r>
              <a:rPr lang="en-US" sz="2400" dirty="0" smtClean="0"/>
              <a:t>Implement tiles: Empty, Wall, Food, </a:t>
            </a:r>
            <a:r>
              <a:rPr lang="en-US" sz="2400" dirty="0" err="1" smtClean="0"/>
              <a:t>Posion</a:t>
            </a:r>
            <a:r>
              <a:rPr lang="en-US" sz="2400" dirty="0" smtClean="0"/>
              <a:t>, Wine, “Snake”</a:t>
            </a:r>
          </a:p>
          <a:p>
            <a:pPr lvl="1"/>
            <a:r>
              <a:rPr lang="en-US" sz="2400" dirty="0" smtClean="0"/>
              <a:t>Snake movement speed should be increasing every N food eaten (regardless their calories)</a:t>
            </a:r>
            <a:endParaRPr lang="en-US" sz="2400" dirty="0" smtClean="0"/>
          </a:p>
          <a:p>
            <a:r>
              <a:rPr lang="en-US" sz="2800" dirty="0" smtClean="0"/>
              <a:t>Provide solution that can easily change</a:t>
            </a:r>
          </a:p>
          <a:p>
            <a:pPr lvl="1"/>
            <a:r>
              <a:rPr lang="en-US" sz="2400" dirty="0" smtClean="0"/>
              <a:t>Map dimensions</a:t>
            </a:r>
          </a:p>
          <a:p>
            <a:pPr lvl="2"/>
            <a:r>
              <a:rPr lang="en-US" sz="2000" dirty="0" smtClean="0"/>
              <a:t>Ask me on how big map I want to play (max 80 x 40)</a:t>
            </a:r>
            <a:endParaRPr lang="cs-CZ" sz="2000" dirty="0" smtClean="0"/>
          </a:p>
          <a:p>
            <a:pPr lvl="1"/>
            <a:r>
              <a:rPr lang="cs-CZ" sz="2400" dirty="0" err="1" smtClean="0"/>
              <a:t>Food</a:t>
            </a:r>
            <a:r>
              <a:rPr lang="cs-CZ" sz="2400" dirty="0" smtClean="0"/>
              <a:t> </a:t>
            </a:r>
            <a:r>
              <a:rPr lang="cs-CZ" sz="2400" dirty="0" err="1" smtClean="0"/>
              <a:t>effects</a:t>
            </a:r>
            <a:endParaRPr lang="cs-CZ" sz="2400" dirty="0" smtClean="0"/>
          </a:p>
          <a:p>
            <a:pPr lvl="2"/>
            <a:r>
              <a:rPr lang="cs-CZ" sz="2000" dirty="0" err="1" smtClean="0"/>
              <a:t>Adding</a:t>
            </a:r>
            <a:r>
              <a:rPr lang="cs-CZ" sz="2000" dirty="0" smtClean="0"/>
              <a:t> </a:t>
            </a:r>
            <a:r>
              <a:rPr lang="cs-CZ" sz="2000" dirty="0" err="1" smtClean="0"/>
              <a:t>new</a:t>
            </a:r>
            <a:r>
              <a:rPr lang="en-US" sz="2000" dirty="0" smtClean="0"/>
              <a:t> food</a:t>
            </a:r>
            <a:r>
              <a:rPr lang="cs-CZ" sz="2000" dirty="0" smtClean="0"/>
              <a:t> </a:t>
            </a:r>
            <a:r>
              <a:rPr lang="cs-CZ" sz="2000" dirty="0" err="1" smtClean="0"/>
              <a:t>should</a:t>
            </a:r>
            <a:r>
              <a:rPr lang="cs-CZ" sz="2000" dirty="0" smtClean="0"/>
              <a:t> </a:t>
            </a:r>
            <a:r>
              <a:rPr lang="cs-CZ" sz="2000" dirty="0" err="1" smtClean="0"/>
              <a:t>be</a:t>
            </a:r>
            <a:r>
              <a:rPr lang="cs-CZ" sz="2000" dirty="0" smtClean="0"/>
              <a:t> as </a:t>
            </a:r>
            <a:r>
              <a:rPr lang="cs-CZ" sz="2000" dirty="0" err="1" smtClean="0"/>
              <a:t>easy</a:t>
            </a:r>
            <a:r>
              <a:rPr lang="cs-CZ" sz="2000" dirty="0" smtClean="0"/>
              <a:t> as </a:t>
            </a:r>
            <a:r>
              <a:rPr lang="cs-CZ" sz="2000" dirty="0" err="1" smtClean="0"/>
              <a:t>creating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„</a:t>
            </a:r>
            <a:r>
              <a:rPr lang="cs-CZ" sz="2000" dirty="0" err="1" smtClean="0"/>
              <a:t>registering</a:t>
            </a:r>
            <a:r>
              <a:rPr lang="cs-CZ" sz="2000" dirty="0" smtClean="0"/>
              <a:t>“ a </a:t>
            </a:r>
            <a:r>
              <a:rPr lang="cs-CZ" sz="2000" dirty="0" err="1" smtClean="0"/>
              <a:t>new</a:t>
            </a:r>
            <a:r>
              <a:rPr lang="cs-CZ" sz="2000" dirty="0" smtClean="0"/>
              <a:t> </a:t>
            </a:r>
            <a:r>
              <a:rPr lang="cs-CZ" sz="2000" dirty="0" err="1" smtClean="0"/>
              <a:t>Food</a:t>
            </a:r>
            <a:r>
              <a:rPr lang="cs-CZ" sz="2000" dirty="0" smtClean="0"/>
              <a:t> </a:t>
            </a:r>
            <a:r>
              <a:rPr lang="cs-CZ" sz="2000" dirty="0" err="1" smtClean="0"/>
              <a:t>object</a:t>
            </a:r>
            <a:endParaRPr lang="cs-CZ" sz="2000" dirty="0" smtClean="0"/>
          </a:p>
          <a:p>
            <a:pPr lvl="1"/>
            <a:r>
              <a:rPr lang="en-US" sz="2400" dirty="0" smtClean="0"/>
              <a:t>Both </a:t>
            </a:r>
            <a:r>
              <a:rPr lang="cs-CZ" sz="2400" dirty="0" smtClean="0"/>
              <a:t>POISON</a:t>
            </a:r>
            <a:r>
              <a:rPr lang="en-US" sz="2400" dirty="0" smtClean="0"/>
              <a:t> and WALL </a:t>
            </a:r>
            <a:r>
              <a:rPr lang="cs-CZ" sz="2100" dirty="0" err="1" smtClean="0"/>
              <a:t>kill</a:t>
            </a:r>
            <a:r>
              <a:rPr lang="cs-CZ" sz="2100" dirty="0" smtClean="0"/>
              <a:t> </a:t>
            </a:r>
            <a:r>
              <a:rPr lang="cs-CZ" sz="2100" dirty="0" err="1" smtClean="0"/>
              <a:t>the</a:t>
            </a:r>
            <a:r>
              <a:rPr lang="cs-CZ" sz="2100" dirty="0" smtClean="0"/>
              <a:t> </a:t>
            </a:r>
            <a:r>
              <a:rPr lang="cs-CZ" sz="2100" dirty="0" err="1" smtClean="0"/>
              <a:t>snake</a:t>
            </a:r>
            <a:endParaRPr lang="cs-CZ" sz="2100" dirty="0" smtClean="0"/>
          </a:p>
          <a:p>
            <a:pPr lvl="1"/>
            <a:r>
              <a:rPr lang="cs-CZ" sz="2400" dirty="0" err="1" smtClean="0"/>
              <a:t>Implement</a:t>
            </a:r>
            <a:r>
              <a:rPr lang="cs-CZ" sz="2400" dirty="0" smtClean="0"/>
              <a:t> </a:t>
            </a:r>
            <a:r>
              <a:rPr lang="cs-CZ" sz="2400" dirty="0" smtClean="0"/>
              <a:t>WIN</a:t>
            </a:r>
            <a:r>
              <a:rPr lang="en-US" sz="2400" dirty="0" smtClean="0"/>
              <a:t>E so it </a:t>
            </a:r>
            <a:r>
              <a:rPr lang="cs-CZ" sz="2100" dirty="0" smtClean="0"/>
              <a:t>reverse </a:t>
            </a:r>
            <a:r>
              <a:rPr lang="cs-CZ" sz="2100" dirty="0" err="1" smtClean="0"/>
              <a:t>the</a:t>
            </a:r>
            <a:r>
              <a:rPr lang="cs-CZ" sz="2100" dirty="0" smtClean="0"/>
              <a:t> </a:t>
            </a:r>
            <a:r>
              <a:rPr lang="cs-CZ" sz="2100" dirty="0" err="1" smtClean="0"/>
              <a:t>controls</a:t>
            </a:r>
            <a:r>
              <a:rPr lang="cs-CZ" sz="2100" dirty="0" smtClean="0"/>
              <a:t> </a:t>
            </a:r>
            <a:r>
              <a:rPr lang="en-US" sz="2100" dirty="0" smtClean="0"/>
              <a:t> (UP&lt;-&gt;DOWN, LEFT&lt;-&gt;RIGHT)</a:t>
            </a:r>
          </a:p>
          <a:p>
            <a:r>
              <a:rPr lang="cs-CZ" sz="2900" dirty="0" err="1" smtClean="0"/>
              <a:t>Points</a:t>
            </a:r>
            <a:r>
              <a:rPr lang="en-US" sz="2900" dirty="0" smtClean="0"/>
              <a:t>: </a:t>
            </a:r>
          </a:p>
          <a:p>
            <a:pPr lvl="1"/>
            <a:r>
              <a:rPr lang="en-US" sz="2500" dirty="0" smtClean="0"/>
              <a:t>10, if finished till 15.3.2015, 23:59</a:t>
            </a:r>
          </a:p>
          <a:p>
            <a:pPr lvl="1"/>
            <a:r>
              <a:rPr lang="en-US" sz="2500" dirty="0" smtClean="0"/>
              <a:t>5, if finished later on</a:t>
            </a:r>
          </a:p>
          <a:p>
            <a:r>
              <a:rPr lang="en-US" sz="2900" dirty="0" smtClean="0"/>
              <a:t>Bonus:</a:t>
            </a:r>
          </a:p>
          <a:p>
            <a:pPr lvl="1"/>
            <a:r>
              <a:rPr lang="en-US" sz="2500" dirty="0" smtClean="0"/>
              <a:t>Provide different visualization for the snake’s body using </a:t>
            </a:r>
          </a:p>
          <a:p>
            <a:pPr lvl="2"/>
            <a:r>
              <a:rPr lang="en-US" sz="2100" dirty="0" smtClean="0"/>
              <a:t>&lt;, v, &gt;, ^ as a head … -, | as a straight body and / \ at “turning points”</a:t>
            </a:r>
          </a:p>
          <a:p>
            <a:pPr lvl="2"/>
            <a:r>
              <a:rPr lang="en-US" sz="2100" dirty="0" smtClean="0"/>
              <a:t>3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Representing the Game Model + View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000" y="1916832"/>
            <a:ext cx="8604448" cy="4254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Getting Player’s Input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852936"/>
            <a:ext cx="5859463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Timing the Game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284984"/>
            <a:ext cx="37909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CheatSheet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Reading Inputs from Keyboard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5546" y="2780928"/>
            <a:ext cx="3194606" cy="2583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8480</TotalTime>
  <Words>456</Words>
  <Application>Microsoft Office PowerPoint</Application>
  <PresentationFormat>Předvádění na obrazovce (4:3)</PresentationFormat>
  <Paragraphs>85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Module</vt:lpstr>
      <vt:lpstr>Programming II</vt:lpstr>
      <vt:lpstr>Workshop 3 Outline</vt:lpstr>
      <vt:lpstr>Test 03 Quick Warm up!</vt:lpstr>
      <vt:lpstr>Revisiting the Homework What is the benefit of having interfaces?</vt:lpstr>
      <vt:lpstr>Assignment 3 Create “The Snake” aka “The Worm” game</vt:lpstr>
      <vt:lpstr>Assignment 3 Representing the Game Model + View</vt:lpstr>
      <vt:lpstr>Assignment 3 Getting Player’s Input</vt:lpstr>
      <vt:lpstr>Assignment 3 Timing the Game</vt:lpstr>
      <vt:lpstr>CheatSheet Reading Inputs from Keyboard</vt:lpstr>
      <vt:lpstr>CheatSheet Changing Console Output Color</vt:lpstr>
      <vt:lpstr>CheatSheet Timing your Snake</vt:lpstr>
      <vt:lpstr>Assignment 3 Send me an email</vt:lpstr>
      <vt:lpstr>Questions? I sense a soul in search of answers…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Pogamut 3</dc:title>
  <dc:creator>Jimmy</dc:creator>
  <cp:lastModifiedBy>Jimmy</cp:lastModifiedBy>
  <cp:revision>221</cp:revision>
  <dcterms:created xsi:type="dcterms:W3CDTF">2010-03-09T16:35:26Z</dcterms:created>
  <dcterms:modified xsi:type="dcterms:W3CDTF">2015-03-06T11:48:37Z</dcterms:modified>
</cp:coreProperties>
</file>